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168" r:id="rId4"/>
  </p:sldMasterIdLst>
  <p:notesMasterIdLst>
    <p:notesMasterId r:id="rId46"/>
  </p:notesMasterIdLst>
  <p:handoutMasterIdLst>
    <p:handoutMasterId r:id="rId47"/>
  </p:handoutMasterIdLst>
  <p:sldIdLst>
    <p:sldId id="329" r:id="rId5"/>
    <p:sldId id="330" r:id="rId6"/>
    <p:sldId id="339" r:id="rId7"/>
    <p:sldId id="340" r:id="rId8"/>
    <p:sldId id="341" r:id="rId9"/>
    <p:sldId id="342" r:id="rId10"/>
    <p:sldId id="343" r:id="rId11"/>
    <p:sldId id="344" r:id="rId12"/>
    <p:sldId id="345" r:id="rId13"/>
    <p:sldId id="346" r:id="rId14"/>
    <p:sldId id="349" r:id="rId15"/>
    <p:sldId id="350" r:id="rId16"/>
    <p:sldId id="347" r:id="rId17"/>
    <p:sldId id="365" r:id="rId18"/>
    <p:sldId id="366" r:id="rId19"/>
    <p:sldId id="367" r:id="rId20"/>
    <p:sldId id="351" r:id="rId21"/>
    <p:sldId id="352" r:id="rId22"/>
    <p:sldId id="354" r:id="rId23"/>
    <p:sldId id="355" r:id="rId24"/>
    <p:sldId id="353" r:id="rId25"/>
    <p:sldId id="356" r:id="rId26"/>
    <p:sldId id="357" r:id="rId27"/>
    <p:sldId id="358" r:id="rId28"/>
    <p:sldId id="359" r:id="rId29"/>
    <p:sldId id="360" r:id="rId30"/>
    <p:sldId id="361" r:id="rId31"/>
    <p:sldId id="363" r:id="rId32"/>
    <p:sldId id="364" r:id="rId33"/>
    <p:sldId id="362" r:id="rId34"/>
    <p:sldId id="376" r:id="rId35"/>
    <p:sldId id="369" r:id="rId36"/>
    <p:sldId id="368" r:id="rId37"/>
    <p:sldId id="371" r:id="rId38"/>
    <p:sldId id="372" r:id="rId39"/>
    <p:sldId id="370" r:id="rId40"/>
    <p:sldId id="374" r:id="rId41"/>
    <p:sldId id="373" r:id="rId42"/>
    <p:sldId id="375" r:id="rId43"/>
    <p:sldId id="377" r:id="rId44"/>
    <p:sldId id="378"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17" autoAdjust="0"/>
    <p:restoredTop sz="85316" autoAdjust="0"/>
  </p:normalViewPr>
  <p:slideViewPr>
    <p:cSldViewPr snapToGrid="0">
      <p:cViewPr varScale="1">
        <p:scale>
          <a:sx n="104" d="100"/>
          <a:sy n="104" d="100"/>
        </p:scale>
        <p:origin x="840" y="31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082" y="3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4CB405-BC11-414E-B0F4-9E1C4642FE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1A09E4-E76E-43B1-9270-846FE19D3E2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0A57E1-CEB3-4C96-B7C6-36B0FA3064E4}" type="datetimeFigureOut">
              <a:rPr lang="en-US" smtClean="0"/>
              <a:t>4/10/2025</a:t>
            </a:fld>
            <a:endParaRPr lang="en-US" dirty="0"/>
          </a:p>
        </p:txBody>
      </p:sp>
      <p:sp>
        <p:nvSpPr>
          <p:cNvPr id="4" name="Footer Placeholder 3">
            <a:extLst>
              <a:ext uri="{FF2B5EF4-FFF2-40B4-BE49-F238E27FC236}">
                <a16:creationId xmlns:a16="http://schemas.microsoft.com/office/drawing/2014/main" id="{44791962-6490-4685-B760-76A1628AD5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697A7F-1461-4B81-83F2-8C494CFB80B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D0D51C3-EABD-4553-9DC0-81CFC2A7F30E}" type="slidenum">
              <a:rPr lang="en-US" smtClean="0"/>
              <a:t>‹#›</a:t>
            </a:fld>
            <a:endParaRPr lang="en-US" dirty="0"/>
          </a:p>
        </p:txBody>
      </p:sp>
    </p:spTree>
    <p:extLst>
      <p:ext uri="{BB962C8B-B14F-4D97-AF65-F5344CB8AC3E}">
        <p14:creationId xmlns:p14="http://schemas.microsoft.com/office/powerpoint/2010/main" val="3981461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F1BBD7-2276-4DDA-BFFE-26CAACEE5E98}" type="datetimeFigureOut">
              <a:rPr lang="en-US" smtClean="0"/>
              <a:t>4/10/2025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279F17-7BA4-49BC-BB37-7F646CF8D2F0}" type="slidenum">
              <a:rPr lang="en-US" smtClean="0"/>
              <a:t>‹#›</a:t>
            </a:fld>
            <a:endParaRPr lang="en-US" dirty="0"/>
          </a:p>
        </p:txBody>
      </p:sp>
    </p:spTree>
    <p:extLst>
      <p:ext uri="{BB962C8B-B14F-4D97-AF65-F5344CB8AC3E}">
        <p14:creationId xmlns:p14="http://schemas.microsoft.com/office/powerpoint/2010/main" val="4265740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279F17-7BA4-49BC-BB37-7F646CF8D2F0}" type="slidenum">
              <a:rPr lang="en-US" smtClean="0"/>
              <a:t>1</a:t>
            </a:fld>
            <a:endParaRPr lang="en-US" dirty="0"/>
          </a:p>
        </p:txBody>
      </p:sp>
    </p:spTree>
    <p:extLst>
      <p:ext uri="{BB962C8B-B14F-4D97-AF65-F5344CB8AC3E}">
        <p14:creationId xmlns:p14="http://schemas.microsoft.com/office/powerpoint/2010/main" val="2917891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279F17-7BA4-49BC-BB37-7F646CF8D2F0}" type="slidenum">
              <a:rPr lang="en-US" smtClean="0"/>
              <a:t>5</a:t>
            </a:fld>
            <a:endParaRPr lang="en-US" dirty="0"/>
          </a:p>
        </p:txBody>
      </p:sp>
    </p:spTree>
    <p:extLst>
      <p:ext uri="{BB962C8B-B14F-4D97-AF65-F5344CB8AC3E}">
        <p14:creationId xmlns:p14="http://schemas.microsoft.com/office/powerpoint/2010/main" val="7479881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tx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DED748D9-6073-DA29-847A-6A6C39D6A69B}"/>
              </a:ext>
            </a:extLst>
          </p:cNvPr>
          <p:cNvPicPr>
            <a:picLocks noChangeAspect="1"/>
          </p:cNvPicPr>
          <p:nvPr userDrawn="1"/>
        </p:nvPicPr>
        <p:blipFill rotWithShape="1">
          <a:blip r:embed="rId2">
            <a:grayscl/>
            <a:alphaModFix amt="41000"/>
          </a:blip>
          <a:srcRect l="-223" t="45170" r="17078" b="17468"/>
          <a:stretch/>
        </p:blipFill>
        <p:spPr>
          <a:xfrm rot="10800000">
            <a:off x="-2" y="0"/>
            <a:ext cx="6300593" cy="2304790"/>
          </a:xfrm>
          <a:prstGeom prst="rect">
            <a:avLst/>
          </a:prstGeom>
        </p:spPr>
      </p:pic>
      <p:grpSp>
        <p:nvGrpSpPr>
          <p:cNvPr id="9" name="Group 8">
            <a:extLst>
              <a:ext uri="{FF2B5EF4-FFF2-40B4-BE49-F238E27FC236}">
                <a16:creationId xmlns:a16="http://schemas.microsoft.com/office/drawing/2014/main" id="{3522E8A7-C256-4D0D-38F5-744CC21A3F1B}"/>
              </a:ext>
            </a:extLst>
          </p:cNvPr>
          <p:cNvGrpSpPr/>
          <p:nvPr userDrawn="1"/>
        </p:nvGrpSpPr>
        <p:grpSpPr>
          <a:xfrm>
            <a:off x="11613628" y="319274"/>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Title 1">
            <a:extLst>
              <a:ext uri="{FF2B5EF4-FFF2-40B4-BE49-F238E27FC236}">
                <a16:creationId xmlns:a16="http://schemas.microsoft.com/office/drawing/2014/main" id="{C41695A2-5AD2-67EB-7D51-A56C0DCF1440}"/>
              </a:ext>
            </a:extLst>
          </p:cNvPr>
          <p:cNvSpPr>
            <a:spLocks noGrp="1"/>
          </p:cNvSpPr>
          <p:nvPr>
            <p:ph type="title" hasCustomPrompt="1"/>
          </p:nvPr>
        </p:nvSpPr>
        <p:spPr>
          <a:xfrm>
            <a:off x="1800772" y="1793289"/>
            <a:ext cx="3010925" cy="3373515"/>
          </a:xfrm>
        </p:spPr>
        <p:txBody>
          <a:bodyPr lIns="0" tIns="0" rIns="0" bIns="0" anchor="ctr"/>
          <a:lstStyle>
            <a:lvl1pPr algn="l">
              <a:lnSpc>
                <a:spcPct val="75000"/>
              </a:lnSpc>
              <a:defRPr sz="80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sp>
        <p:nvSpPr>
          <p:cNvPr id="29" name="Text Placeholder 20">
            <a:extLst>
              <a:ext uri="{FF2B5EF4-FFF2-40B4-BE49-F238E27FC236}">
                <a16:creationId xmlns:a16="http://schemas.microsoft.com/office/drawing/2014/main" id="{423228AD-A556-C433-B2EA-87D97B6FF63B}"/>
              </a:ext>
            </a:extLst>
          </p:cNvPr>
          <p:cNvSpPr>
            <a:spLocks noGrp="1"/>
          </p:cNvSpPr>
          <p:nvPr>
            <p:ph type="body" sz="quarter" idx="14" hasCustomPrompt="1"/>
          </p:nvPr>
        </p:nvSpPr>
        <p:spPr>
          <a:xfrm>
            <a:off x="5502975" y="3086826"/>
            <a:ext cx="5667049" cy="2079978"/>
          </a:xfrm>
        </p:spPr>
        <p:txBody>
          <a:bodyPr lIns="0" tIns="0" rIns="0" bIns="0"/>
          <a:lstStyle>
            <a:lvl1pPr marL="2857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angal" panose="02040503050203030202" pitchFamily="18" charset="0"/>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angal" panose="02040503050203030202" pitchFamily="18" charset="0"/>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angal" panose="02040503050203030202" pitchFamily="18" charset="0"/>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angal" panose="02040503050203030202" pitchFamily="18" charset="0"/>
                <a:cs typeface="Mangal" panose="02040503050203030202" pitchFamily="18" charset="0"/>
              </a:defRPr>
            </a:lvl5pPr>
          </a:lstStyle>
          <a:p>
            <a:pPr lvl="0"/>
            <a:r>
              <a:rPr lang="en-US" dirty="0"/>
              <a:t>Click to add text</a:t>
            </a:r>
          </a:p>
        </p:txBody>
      </p:sp>
      <p:pic>
        <p:nvPicPr>
          <p:cNvPr id="3" name="Picture 2">
            <a:extLst>
              <a:ext uri="{FF2B5EF4-FFF2-40B4-BE49-F238E27FC236}">
                <a16:creationId xmlns:a16="http://schemas.microsoft.com/office/drawing/2014/main" id="{77547038-27D1-FF6B-7831-F79C0B103590}"/>
              </a:ext>
            </a:extLst>
          </p:cNvPr>
          <p:cNvPicPr>
            <a:picLocks noChangeAspect="1"/>
          </p:cNvPicPr>
          <p:nvPr userDrawn="1"/>
        </p:nvPicPr>
        <p:blipFill rotWithShape="1">
          <a:blip r:embed="rId2">
            <a:grayscl/>
            <a:alphaModFix amt="41000"/>
          </a:blip>
          <a:srcRect l="-222" t="45170" r="19778" b="17468"/>
          <a:stretch/>
        </p:blipFill>
        <p:spPr>
          <a:xfrm>
            <a:off x="6096001" y="4549953"/>
            <a:ext cx="6096000" cy="2304790"/>
          </a:xfrm>
          <a:prstGeom prst="rect">
            <a:avLst/>
          </a:prstGeom>
        </p:spPr>
      </p:pic>
      <p:grpSp>
        <p:nvGrpSpPr>
          <p:cNvPr id="2" name="Group 1">
            <a:extLst>
              <a:ext uri="{FF2B5EF4-FFF2-40B4-BE49-F238E27FC236}">
                <a16:creationId xmlns:a16="http://schemas.microsoft.com/office/drawing/2014/main" id="{74392963-F9C3-8CCC-D239-15D7A4074039}"/>
              </a:ext>
            </a:extLst>
          </p:cNvPr>
          <p:cNvGrpSpPr/>
          <p:nvPr userDrawn="1"/>
        </p:nvGrpSpPr>
        <p:grpSpPr>
          <a:xfrm>
            <a:off x="530436" y="6223933"/>
            <a:ext cx="89941" cy="314793"/>
            <a:chOff x="5538866" y="1851285"/>
            <a:chExt cx="89941" cy="314793"/>
          </a:xfrm>
          <a:noFill/>
        </p:grpSpPr>
        <p:sp>
          <p:nvSpPr>
            <p:cNvPr id="4" name="Oval 3">
              <a:extLst>
                <a:ext uri="{FF2B5EF4-FFF2-40B4-BE49-F238E27FC236}">
                  <a16:creationId xmlns:a16="http://schemas.microsoft.com/office/drawing/2014/main" id="{E602030E-DB17-B78E-57D1-2DE77370C0A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F78C2D1A-F468-13E2-E0B2-A616C5D32D07}"/>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Text Placeholder 11">
            <a:extLst>
              <a:ext uri="{FF2B5EF4-FFF2-40B4-BE49-F238E27FC236}">
                <a16:creationId xmlns:a16="http://schemas.microsoft.com/office/drawing/2014/main" id="{FA6D1E3C-605D-AD1A-9356-148E871C2DE0}"/>
              </a:ext>
            </a:extLst>
          </p:cNvPr>
          <p:cNvSpPr>
            <a:spLocks noGrp="1"/>
          </p:cNvSpPr>
          <p:nvPr>
            <p:ph type="body" sz="quarter" idx="15" hasCustomPrompt="1"/>
          </p:nvPr>
        </p:nvSpPr>
        <p:spPr>
          <a:xfrm>
            <a:off x="5502976" y="1793289"/>
            <a:ext cx="5658458" cy="1127125"/>
          </a:xfrm>
        </p:spPr>
        <p:txBody>
          <a:bodyPr lIns="0" tIns="0" rIns="0" bIns="0"/>
          <a:lstStyle>
            <a:lvl1pPr marL="0" indent="0">
              <a:buNone/>
              <a:defRPr sz="1400" cap="all" baseline="0">
                <a:solidFill>
                  <a:schemeClr val="bg1"/>
                </a:solidFill>
              </a:defRPr>
            </a:lvl1pPr>
            <a:lvl2pPr marL="457200" indent="0">
              <a:buNone/>
              <a:defRPr cap="all" baseline="0">
                <a:solidFill>
                  <a:schemeClr val="bg1"/>
                </a:solidFill>
              </a:defRPr>
            </a:lvl2pPr>
            <a:lvl3pPr marL="914400" indent="0">
              <a:buNone/>
              <a:defRPr cap="all" baseline="0">
                <a:solidFill>
                  <a:schemeClr val="bg1"/>
                </a:solidFill>
              </a:defRPr>
            </a:lvl3pPr>
            <a:lvl4pPr marL="1371600" indent="0">
              <a:buNone/>
              <a:defRPr cap="all" baseline="0">
                <a:solidFill>
                  <a:schemeClr val="bg1"/>
                </a:solidFill>
              </a:defRPr>
            </a:lvl4pPr>
            <a:lvl5pPr marL="1828800" indent="0">
              <a:buNone/>
              <a:defRPr cap="all" baseline="0">
                <a:solidFill>
                  <a:schemeClr val="bg1"/>
                </a:solidFill>
              </a:defRPr>
            </a:lvl5pPr>
          </a:lstStyle>
          <a:p>
            <a:pPr lvl="0"/>
            <a:r>
              <a:rPr lang="en-US" dirty="0"/>
              <a:t>Click to add text</a:t>
            </a:r>
          </a:p>
        </p:txBody>
      </p:sp>
    </p:spTree>
    <p:extLst>
      <p:ext uri="{BB962C8B-B14F-4D97-AF65-F5344CB8AC3E}">
        <p14:creationId xmlns:p14="http://schemas.microsoft.com/office/powerpoint/2010/main" val="2845572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mparison with Subtitle">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1082032" y="608075"/>
            <a:ext cx="10061455" cy="644653"/>
          </a:xfrm>
        </p:spPr>
        <p:txBody>
          <a:bodyPr lIns="0" tIns="0" rIns="0" bIns="0" anchor="ctr"/>
          <a:lstStyle>
            <a:lvl1pPr algn="l">
              <a:lnSpc>
                <a:spcPct val="75000"/>
              </a:lnSpc>
              <a:defRPr sz="48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sp>
        <p:nvSpPr>
          <p:cNvPr id="20" name="Text Placeholder 19">
            <a:extLst>
              <a:ext uri="{FF2B5EF4-FFF2-40B4-BE49-F238E27FC236}">
                <a16:creationId xmlns:a16="http://schemas.microsoft.com/office/drawing/2014/main" id="{827C4070-4CFF-FDA7-C0F7-167D09EE7929}"/>
              </a:ext>
            </a:extLst>
          </p:cNvPr>
          <p:cNvSpPr>
            <a:spLocks noGrp="1"/>
          </p:cNvSpPr>
          <p:nvPr>
            <p:ph type="body" sz="quarter" idx="23" hasCustomPrompt="1"/>
          </p:nvPr>
        </p:nvSpPr>
        <p:spPr>
          <a:xfrm>
            <a:off x="1073710" y="1288398"/>
            <a:ext cx="10071100" cy="466725"/>
          </a:xfrm>
        </p:spPr>
        <p:txBody>
          <a:bodyPr lIns="0" rIns="0"/>
          <a:lstStyle>
            <a:lvl1pPr marL="0" indent="0">
              <a:buNone/>
              <a:defRPr sz="1400" cap="all" baseline="0">
                <a:solidFill>
                  <a:schemeClr val="bg1"/>
                </a:solidFill>
              </a:defRPr>
            </a:lvl1pPr>
            <a:lvl2pPr marL="457200" indent="0">
              <a:buNone/>
              <a:defRPr sz="1400" cap="all" baseline="0">
                <a:solidFill>
                  <a:schemeClr val="bg1"/>
                </a:solidFill>
              </a:defRPr>
            </a:lvl2pPr>
            <a:lvl3pPr marL="914400" indent="0">
              <a:buNone/>
              <a:defRPr sz="1400" cap="all" baseline="0">
                <a:solidFill>
                  <a:schemeClr val="bg1"/>
                </a:solidFill>
              </a:defRPr>
            </a:lvl3pPr>
            <a:lvl4pPr marL="1371600" indent="0">
              <a:buNone/>
              <a:defRPr sz="1400" cap="all" baseline="0">
                <a:solidFill>
                  <a:schemeClr val="bg1"/>
                </a:solidFill>
              </a:defRPr>
            </a:lvl4pPr>
            <a:lvl5pPr marL="1828800" indent="0">
              <a:buNone/>
              <a:defRPr sz="1400" cap="all" baseline="0">
                <a:solidFill>
                  <a:schemeClr val="bg1"/>
                </a:solidFill>
              </a:defRPr>
            </a:lvl5pPr>
          </a:lstStyle>
          <a:p>
            <a:pPr lvl="0"/>
            <a:r>
              <a:rPr lang="en-US" dirty="0"/>
              <a:t>Click to add subtitle</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100853" y="1954306"/>
            <a:ext cx="2939694" cy="2754854"/>
          </a:xfrm>
        </p:spPr>
        <p:txBody>
          <a:bodyPr/>
          <a:lstStyle>
            <a:lvl1pPr marL="0" indent="0" algn="ctr">
              <a:buNone/>
              <a:defRPr sz="1400">
                <a:solidFill>
                  <a:schemeClr val="bg1"/>
                </a:solidFill>
                <a:latin typeface="+mn-lt"/>
                <a:ea typeface="Dotum" panose="020B0600000101010101" pitchFamily="34" charset="-127"/>
              </a:defRPr>
            </a:lvl1pPr>
          </a:lstStyle>
          <a:p>
            <a:endParaRPr lang="en-US" dirty="0"/>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1092783"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16" name="Picture Placeholder 11" descr="picture placeholder">
            <a:extLst>
              <a:ext uri="{FF2B5EF4-FFF2-40B4-BE49-F238E27FC236}">
                <a16:creationId xmlns:a16="http://schemas.microsoft.com/office/drawing/2014/main" id="{6056702D-014D-8146-A1CF-42D52C1D1B08}"/>
              </a:ext>
            </a:extLst>
          </p:cNvPr>
          <p:cNvSpPr>
            <a:spLocks noGrp="1"/>
          </p:cNvSpPr>
          <p:nvPr>
            <p:ph type="pic" sz="quarter" idx="21"/>
          </p:nvPr>
        </p:nvSpPr>
        <p:spPr>
          <a:xfrm>
            <a:off x="4642912" y="1954306"/>
            <a:ext cx="2939694" cy="2754854"/>
          </a:xfrm>
        </p:spPr>
        <p:txBody>
          <a:bodyPr/>
          <a:lstStyle>
            <a:lvl1pPr marL="0" indent="0" algn="ctr">
              <a:buNone/>
              <a:defRPr sz="1400">
                <a:solidFill>
                  <a:schemeClr val="bg1"/>
                </a:solidFill>
                <a:latin typeface="+mn-lt"/>
                <a:ea typeface="Dotum" panose="020B0600000101010101" pitchFamily="34" charset="-127"/>
              </a:defRPr>
            </a:lvl1pPr>
          </a:lstStyle>
          <a:p>
            <a:endParaRPr lang="en-US" dirty="0"/>
          </a:p>
        </p:txBody>
      </p:sp>
      <p:sp>
        <p:nvSpPr>
          <p:cNvPr id="6" name="Text Placeholder 20">
            <a:extLst>
              <a:ext uri="{FF2B5EF4-FFF2-40B4-BE49-F238E27FC236}">
                <a16:creationId xmlns:a16="http://schemas.microsoft.com/office/drawing/2014/main" id="{ED97174A-CD7A-C701-0CE9-02D5F895EF90}"/>
              </a:ext>
            </a:extLst>
          </p:cNvPr>
          <p:cNvSpPr>
            <a:spLocks noGrp="1"/>
          </p:cNvSpPr>
          <p:nvPr>
            <p:ph type="body" sz="quarter" idx="18" hasCustomPrompt="1"/>
          </p:nvPr>
        </p:nvSpPr>
        <p:spPr>
          <a:xfrm>
            <a:off x="4642917"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18" name="Picture Placeholder 11" descr="picture placeholder">
            <a:extLst>
              <a:ext uri="{FF2B5EF4-FFF2-40B4-BE49-F238E27FC236}">
                <a16:creationId xmlns:a16="http://schemas.microsoft.com/office/drawing/2014/main" id="{1AE62733-AF33-D10E-D484-04859AC2A447}"/>
              </a:ext>
            </a:extLst>
          </p:cNvPr>
          <p:cNvSpPr>
            <a:spLocks noGrp="1"/>
          </p:cNvSpPr>
          <p:nvPr>
            <p:ph type="pic" sz="quarter" idx="22"/>
          </p:nvPr>
        </p:nvSpPr>
        <p:spPr>
          <a:xfrm>
            <a:off x="8203793" y="1954306"/>
            <a:ext cx="2939694" cy="2754854"/>
          </a:xfrm>
        </p:spPr>
        <p:txBody>
          <a:bodyPr/>
          <a:lstStyle>
            <a:lvl1pPr marL="0" indent="0" algn="ctr">
              <a:buNone/>
              <a:defRPr sz="1400">
                <a:solidFill>
                  <a:schemeClr val="bg1"/>
                </a:solidFill>
                <a:latin typeface="+mn-lt"/>
                <a:ea typeface="Dotum" panose="020B0600000101010101" pitchFamily="34" charset="-127"/>
              </a:defRPr>
            </a:lvl1pPr>
          </a:lstStyle>
          <a:p>
            <a:endParaRPr lang="en-US" dirty="0"/>
          </a:p>
        </p:txBody>
      </p:sp>
      <p:sp>
        <p:nvSpPr>
          <p:cNvPr id="15" name="Text Placeholder 20">
            <a:extLst>
              <a:ext uri="{FF2B5EF4-FFF2-40B4-BE49-F238E27FC236}">
                <a16:creationId xmlns:a16="http://schemas.microsoft.com/office/drawing/2014/main" id="{99B6060F-8C38-5C36-BCF1-620E2F4AF90F}"/>
              </a:ext>
            </a:extLst>
          </p:cNvPr>
          <p:cNvSpPr>
            <a:spLocks noGrp="1"/>
          </p:cNvSpPr>
          <p:nvPr>
            <p:ph type="body" sz="quarter" idx="20" hasCustomPrompt="1"/>
          </p:nvPr>
        </p:nvSpPr>
        <p:spPr>
          <a:xfrm>
            <a:off x="8203798"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457634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1082370" y="613839"/>
            <a:ext cx="4833725" cy="1713677"/>
          </a:xfrm>
        </p:spPr>
        <p:txBody>
          <a:bodyPr lIns="0" tIns="0" rIns="0" bIns="0" anchor="t"/>
          <a:lstStyle>
            <a:lvl1pPr algn="l">
              <a:lnSpc>
                <a:spcPct val="75000"/>
              </a:lnSpc>
              <a:defRPr sz="4800" b="0" i="0"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064441" y="2187388"/>
            <a:ext cx="5863703" cy="4670613"/>
          </a:xfrm>
        </p:spPr>
        <p:txBody>
          <a:bodyPr anchor="ctr"/>
          <a:lstStyle>
            <a:lvl1pPr marL="0" indent="0" algn="ctr">
              <a:buNone/>
              <a:defRPr sz="1400">
                <a:solidFill>
                  <a:schemeClr val="bg1"/>
                </a:solidFill>
                <a:latin typeface="+mn-lt"/>
                <a:ea typeface="Dotum" panose="020B0600000101010101" pitchFamily="34" charset="-127"/>
              </a:defRPr>
            </a:lvl1pPr>
          </a:lstStyle>
          <a:p>
            <a:endParaRPr lang="en-US" dirty="0"/>
          </a:p>
        </p:txBody>
      </p:sp>
      <p:sp>
        <p:nvSpPr>
          <p:cNvPr id="6" name="Text Placeholder 20">
            <a:extLst>
              <a:ext uri="{FF2B5EF4-FFF2-40B4-BE49-F238E27FC236}">
                <a16:creationId xmlns:a16="http://schemas.microsoft.com/office/drawing/2014/main" id="{EBEAF734-7706-B3C3-A222-4374E6E420F4}"/>
              </a:ext>
            </a:extLst>
          </p:cNvPr>
          <p:cNvSpPr>
            <a:spLocks noGrp="1"/>
          </p:cNvSpPr>
          <p:nvPr>
            <p:ph type="body" sz="quarter" idx="17" hasCustomPrompt="1"/>
          </p:nvPr>
        </p:nvSpPr>
        <p:spPr>
          <a:xfrm>
            <a:off x="7393448" y="3156285"/>
            <a:ext cx="3733521" cy="3292500"/>
          </a:xfrm>
        </p:spPr>
        <p:txBody>
          <a:bodyPr lIns="0" tIns="0" rIns="0" bIns="0"/>
          <a:lstStyle>
            <a:lvl1pPr marL="0" indent="0" algn="l">
              <a:buClr>
                <a:schemeClr val="bg1"/>
              </a:buClr>
              <a:buFont typeface="Courier New" panose="02070309020205020404" pitchFamily="49" charset="0"/>
              <a:buNone/>
              <a:defRPr sz="4800" b="0" i="0" u="sng">
                <a:solidFill>
                  <a:schemeClr val="accent1"/>
                </a:solidFill>
                <a:latin typeface="+mj-lt"/>
                <a:cs typeface="Mangal" panose="02040503050203030202" pitchFamily="18" charset="0"/>
              </a:defRPr>
            </a:lvl1pPr>
            <a:lvl2pPr marL="457200" indent="0" algn="l">
              <a:buClr>
                <a:schemeClr val="bg1"/>
              </a:buClr>
              <a:buFont typeface="Courier New" panose="02070309020205020404" pitchFamily="49" charset="0"/>
              <a:buNone/>
              <a:defRPr sz="3200" b="0" i="0">
                <a:solidFill>
                  <a:schemeClr val="bg1"/>
                </a:solidFill>
                <a:latin typeface="+mn-lt"/>
                <a:cs typeface="Mangal" panose="02040503050203030202" pitchFamily="18" charset="0"/>
              </a:defRPr>
            </a:lvl2pPr>
            <a:lvl3pPr marL="914400" indent="0" algn="l">
              <a:buClr>
                <a:schemeClr val="bg1"/>
              </a:buClr>
              <a:buFont typeface="Courier New" panose="02070309020205020404" pitchFamily="49" charset="0"/>
              <a:buNone/>
              <a:defRPr sz="3200" b="0" i="0">
                <a:solidFill>
                  <a:schemeClr val="bg1"/>
                </a:solidFill>
                <a:latin typeface="+mn-lt"/>
                <a:cs typeface="Mangal" panose="02040503050203030202" pitchFamily="18" charset="0"/>
              </a:defRPr>
            </a:lvl3pPr>
            <a:lvl4pPr marL="1371600" indent="0" algn="l">
              <a:buClr>
                <a:schemeClr val="bg1"/>
              </a:buClr>
              <a:buFont typeface="Courier New" panose="02070309020205020404" pitchFamily="49" charset="0"/>
              <a:buNone/>
              <a:defRPr sz="3200" b="0" i="0">
                <a:solidFill>
                  <a:schemeClr val="bg1"/>
                </a:solidFill>
                <a:latin typeface="+mn-lt"/>
                <a:cs typeface="Mangal" panose="02040503050203030202" pitchFamily="18" charset="0"/>
              </a:defRPr>
            </a:lvl4pPr>
            <a:lvl5pPr marL="1828800" indent="0" algn="l">
              <a:buClr>
                <a:schemeClr val="bg1"/>
              </a:buClr>
              <a:buFont typeface="Courier New" panose="02070309020205020404" pitchFamily="49" charset="0"/>
              <a:buNone/>
              <a:defRPr sz="3200" b="0" i="0">
                <a:solidFill>
                  <a:schemeClr val="bg1"/>
                </a:solidFill>
                <a:latin typeface="+mn-lt"/>
                <a:cs typeface="Mangal" panose="02040503050203030202" pitchFamily="18" charset="0"/>
              </a:defRPr>
            </a:lvl5pPr>
          </a:lstStyle>
          <a:p>
            <a:pPr lvl="0"/>
            <a:r>
              <a:rPr lang="en-US" dirty="0"/>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448746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DED748D9-6073-DA29-847A-6A6C39D6A69B}"/>
              </a:ext>
            </a:extLst>
          </p:cNvPr>
          <p:cNvPicPr>
            <a:picLocks noChangeAspect="1"/>
          </p:cNvPicPr>
          <p:nvPr userDrawn="1"/>
        </p:nvPicPr>
        <p:blipFill rotWithShape="1">
          <a:blip r:embed="rId2">
            <a:grayscl/>
            <a:alphaModFix amt="41000"/>
          </a:blip>
          <a:srcRect l="-223" t="45170" r="17078" b="17468"/>
          <a:stretch/>
        </p:blipFill>
        <p:spPr>
          <a:xfrm rot="10800000">
            <a:off x="-2" y="0"/>
            <a:ext cx="6300593" cy="2304790"/>
          </a:xfrm>
          <a:prstGeom prst="rect">
            <a:avLst/>
          </a:prstGeom>
        </p:spPr>
      </p:pic>
      <p:grpSp>
        <p:nvGrpSpPr>
          <p:cNvPr id="9" name="Group 8">
            <a:extLst>
              <a:ext uri="{FF2B5EF4-FFF2-40B4-BE49-F238E27FC236}">
                <a16:creationId xmlns:a16="http://schemas.microsoft.com/office/drawing/2014/main" id="{3522E8A7-C256-4D0D-38F5-744CC21A3F1B}"/>
              </a:ext>
            </a:extLst>
          </p:cNvPr>
          <p:cNvGrpSpPr/>
          <p:nvPr userDrawn="1"/>
        </p:nvGrpSpPr>
        <p:grpSpPr>
          <a:xfrm>
            <a:off x="11613628" y="319274"/>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Title 1">
            <a:extLst>
              <a:ext uri="{FF2B5EF4-FFF2-40B4-BE49-F238E27FC236}">
                <a16:creationId xmlns:a16="http://schemas.microsoft.com/office/drawing/2014/main" id="{C41695A2-5AD2-67EB-7D51-A56C0DCF1440}"/>
              </a:ext>
            </a:extLst>
          </p:cNvPr>
          <p:cNvSpPr>
            <a:spLocks noGrp="1"/>
          </p:cNvSpPr>
          <p:nvPr>
            <p:ph type="title" hasCustomPrompt="1"/>
          </p:nvPr>
        </p:nvSpPr>
        <p:spPr>
          <a:xfrm>
            <a:off x="1790925" y="1582977"/>
            <a:ext cx="3978939" cy="1946607"/>
          </a:xfrm>
        </p:spPr>
        <p:txBody>
          <a:bodyPr lIns="0" tIns="0" rIns="0" bIns="0" anchor="ctr"/>
          <a:lstStyle>
            <a:lvl1pPr algn="l">
              <a:lnSpc>
                <a:spcPct val="75000"/>
              </a:lnSpc>
              <a:defRPr sz="80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pic>
        <p:nvPicPr>
          <p:cNvPr id="3" name="Picture 2">
            <a:extLst>
              <a:ext uri="{FF2B5EF4-FFF2-40B4-BE49-F238E27FC236}">
                <a16:creationId xmlns:a16="http://schemas.microsoft.com/office/drawing/2014/main" id="{77547038-27D1-FF6B-7831-F79C0B103590}"/>
              </a:ext>
            </a:extLst>
          </p:cNvPr>
          <p:cNvPicPr>
            <a:picLocks noChangeAspect="1"/>
          </p:cNvPicPr>
          <p:nvPr userDrawn="1"/>
        </p:nvPicPr>
        <p:blipFill rotWithShape="1">
          <a:blip r:embed="rId2">
            <a:grayscl/>
            <a:alphaModFix amt="41000"/>
          </a:blip>
          <a:srcRect l="-222" t="45170" r="19778" b="17468"/>
          <a:stretch/>
        </p:blipFill>
        <p:spPr>
          <a:xfrm>
            <a:off x="6096001" y="4549953"/>
            <a:ext cx="6096000" cy="2304790"/>
          </a:xfrm>
          <a:prstGeom prst="rect">
            <a:avLst/>
          </a:prstGeom>
        </p:spPr>
      </p:pic>
      <p:grpSp>
        <p:nvGrpSpPr>
          <p:cNvPr id="2" name="Group 1">
            <a:extLst>
              <a:ext uri="{FF2B5EF4-FFF2-40B4-BE49-F238E27FC236}">
                <a16:creationId xmlns:a16="http://schemas.microsoft.com/office/drawing/2014/main" id="{74392963-F9C3-8CCC-D239-15D7A4074039}"/>
              </a:ext>
            </a:extLst>
          </p:cNvPr>
          <p:cNvGrpSpPr/>
          <p:nvPr userDrawn="1"/>
        </p:nvGrpSpPr>
        <p:grpSpPr>
          <a:xfrm>
            <a:off x="530436" y="6223933"/>
            <a:ext cx="89941" cy="314793"/>
            <a:chOff x="5538866" y="1851285"/>
            <a:chExt cx="89941" cy="314793"/>
          </a:xfrm>
          <a:noFill/>
        </p:grpSpPr>
        <p:sp>
          <p:nvSpPr>
            <p:cNvPr id="4" name="Oval 3">
              <a:extLst>
                <a:ext uri="{FF2B5EF4-FFF2-40B4-BE49-F238E27FC236}">
                  <a16:creationId xmlns:a16="http://schemas.microsoft.com/office/drawing/2014/main" id="{E602030E-DB17-B78E-57D1-2DE77370C0A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F78C2D1A-F468-13E2-E0B2-A616C5D32D07}"/>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Text Placeholder 11">
            <a:extLst>
              <a:ext uri="{FF2B5EF4-FFF2-40B4-BE49-F238E27FC236}">
                <a16:creationId xmlns:a16="http://schemas.microsoft.com/office/drawing/2014/main" id="{FA6D1E3C-605D-AD1A-9356-148E871C2DE0}"/>
              </a:ext>
            </a:extLst>
          </p:cNvPr>
          <p:cNvSpPr>
            <a:spLocks noGrp="1"/>
          </p:cNvSpPr>
          <p:nvPr>
            <p:ph type="body" sz="quarter" idx="15" hasCustomPrompt="1"/>
          </p:nvPr>
        </p:nvSpPr>
        <p:spPr>
          <a:xfrm>
            <a:off x="5239512" y="2347118"/>
            <a:ext cx="5161563" cy="2304791"/>
          </a:xfrm>
        </p:spPr>
        <p:txBody>
          <a:bodyPr lIns="0" tIns="0" rIns="0" bIns="0" anchor="ctr"/>
          <a:lstStyle>
            <a:lvl1pPr marL="0" indent="0" algn="r">
              <a:lnSpc>
                <a:spcPct val="75000"/>
              </a:lnSpc>
              <a:spcBef>
                <a:spcPts val="0"/>
              </a:spcBef>
              <a:spcAft>
                <a:spcPts val="0"/>
              </a:spcAft>
              <a:buNone/>
              <a:defRPr sz="8000" cap="all" spc="-150" baseline="0">
                <a:solidFill>
                  <a:schemeClr val="bg1"/>
                </a:solidFill>
                <a:latin typeface="+mj-lt"/>
              </a:defRPr>
            </a:lvl1pPr>
            <a:lvl2pPr marL="457200" indent="0">
              <a:buNone/>
              <a:defRPr cap="all" baseline="0">
                <a:solidFill>
                  <a:schemeClr val="bg1"/>
                </a:solidFill>
              </a:defRPr>
            </a:lvl2pPr>
            <a:lvl3pPr marL="914400" indent="0">
              <a:buNone/>
              <a:defRPr cap="all" baseline="0">
                <a:solidFill>
                  <a:schemeClr val="bg1"/>
                </a:solidFill>
              </a:defRPr>
            </a:lvl3pPr>
            <a:lvl4pPr marL="1371600" indent="0">
              <a:buNone/>
              <a:defRPr cap="all" baseline="0">
                <a:solidFill>
                  <a:schemeClr val="bg1"/>
                </a:solidFill>
              </a:defRPr>
            </a:lvl4pPr>
            <a:lvl5pPr marL="1828800" indent="0">
              <a:buNone/>
              <a:defRPr cap="all" baseline="0">
                <a:solidFill>
                  <a:schemeClr val="bg1"/>
                </a:solidFill>
              </a:defRPr>
            </a:lvl5pPr>
          </a:lstStyle>
          <a:p>
            <a:pPr lvl="0"/>
            <a:r>
              <a:rPr lang="en-US" dirty="0"/>
              <a:t>Add  title</a:t>
            </a:r>
          </a:p>
        </p:txBody>
      </p:sp>
      <p:sp>
        <p:nvSpPr>
          <p:cNvPr id="13" name="Text Placeholder 12">
            <a:extLst>
              <a:ext uri="{FF2B5EF4-FFF2-40B4-BE49-F238E27FC236}">
                <a16:creationId xmlns:a16="http://schemas.microsoft.com/office/drawing/2014/main" id="{5D7BC5E0-03EB-A193-1303-34484219ED76}"/>
              </a:ext>
            </a:extLst>
          </p:cNvPr>
          <p:cNvSpPr>
            <a:spLocks noGrp="1"/>
          </p:cNvSpPr>
          <p:nvPr>
            <p:ph type="body" sz="quarter" idx="16" hasCustomPrompt="1"/>
          </p:nvPr>
        </p:nvSpPr>
        <p:spPr>
          <a:xfrm>
            <a:off x="1352614" y="5010341"/>
            <a:ext cx="9501187" cy="1139447"/>
          </a:xfrm>
        </p:spPr>
        <p:txBody>
          <a:bodyPr/>
          <a:lstStyle>
            <a:lvl1pPr marL="0" indent="0" algn="ctr">
              <a:buNone/>
              <a:defRPr sz="1400" cap="all" baseline="0">
                <a:solidFill>
                  <a:schemeClr val="bg1"/>
                </a:solidFill>
              </a:defRPr>
            </a:lvl1pPr>
            <a:lvl2pPr marL="457200" indent="0">
              <a:buNone/>
              <a:defRPr sz="1400" cap="all" baseline="0">
                <a:solidFill>
                  <a:schemeClr val="bg1"/>
                </a:solidFill>
              </a:defRPr>
            </a:lvl2pPr>
            <a:lvl3pPr marL="914400" indent="0">
              <a:buNone/>
              <a:defRPr sz="1400" cap="all" baseline="0">
                <a:solidFill>
                  <a:schemeClr val="bg1"/>
                </a:solidFill>
              </a:defRPr>
            </a:lvl3pPr>
            <a:lvl4pPr marL="1371600" indent="0">
              <a:buNone/>
              <a:defRPr sz="1400" cap="all" baseline="0">
                <a:solidFill>
                  <a:schemeClr val="bg1"/>
                </a:solidFill>
              </a:defRPr>
            </a:lvl4pPr>
            <a:lvl5pPr marL="1828800" indent="0">
              <a:buNone/>
              <a:defRPr sz="1400" cap="all" baseline="0">
                <a:solidFill>
                  <a:schemeClr val="bg1"/>
                </a:solidFill>
              </a:defRPr>
            </a:lvl5pPr>
          </a:lstStyle>
          <a:p>
            <a:pPr lvl="0"/>
            <a:r>
              <a:rPr lang="en-US" dirty="0"/>
              <a:t>Click to add subtitle</a:t>
            </a:r>
          </a:p>
        </p:txBody>
      </p:sp>
    </p:spTree>
    <p:extLst>
      <p:ext uri="{BB962C8B-B14F-4D97-AF65-F5344CB8AC3E}">
        <p14:creationId xmlns:p14="http://schemas.microsoft.com/office/powerpoint/2010/main" val="705679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mparison">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1082032" y="608075"/>
            <a:ext cx="10061455" cy="644653"/>
          </a:xfrm>
        </p:spPr>
        <p:txBody>
          <a:bodyPr lIns="0" tIns="0" rIns="0" bIns="0" anchor="ctr"/>
          <a:lstStyle>
            <a:lvl1pPr algn="l">
              <a:lnSpc>
                <a:spcPct val="75000"/>
              </a:lnSpc>
              <a:defRPr sz="48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220826" y="1481328"/>
            <a:ext cx="2939694" cy="3227832"/>
          </a:xfrm>
        </p:spPr>
        <p:txBody>
          <a:bodyPr/>
          <a:lstStyle>
            <a:lvl1pPr marL="0" indent="0" algn="ctr">
              <a:buNone/>
              <a:defRPr sz="1400">
                <a:solidFill>
                  <a:schemeClr val="bg1"/>
                </a:solidFill>
                <a:latin typeface="+mn-lt"/>
                <a:ea typeface="Dotum" panose="020B0600000101010101" pitchFamily="34" charset="-127"/>
              </a:defRPr>
            </a:lvl1pPr>
          </a:lstStyle>
          <a:p>
            <a:endParaRPr lang="en-US" dirty="0"/>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1220827"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5" name="Picture Placeholder 11" descr="picture placeholder">
            <a:extLst>
              <a:ext uri="{FF2B5EF4-FFF2-40B4-BE49-F238E27FC236}">
                <a16:creationId xmlns:a16="http://schemas.microsoft.com/office/drawing/2014/main" id="{BDEA8563-2200-B57E-810F-41DD854A672E}"/>
              </a:ext>
            </a:extLst>
          </p:cNvPr>
          <p:cNvSpPr>
            <a:spLocks noGrp="1"/>
          </p:cNvSpPr>
          <p:nvPr>
            <p:ph type="pic" sz="quarter" idx="17"/>
          </p:nvPr>
        </p:nvSpPr>
        <p:spPr>
          <a:xfrm>
            <a:off x="4690863" y="1481328"/>
            <a:ext cx="2939694" cy="3227832"/>
          </a:xfrm>
        </p:spPr>
        <p:txBody>
          <a:bodyPr/>
          <a:lstStyle>
            <a:lvl1pPr marL="0" indent="0" algn="ctr">
              <a:buNone/>
              <a:defRPr sz="1400">
                <a:solidFill>
                  <a:schemeClr val="bg1"/>
                </a:solidFill>
                <a:latin typeface="+mn-lt"/>
                <a:ea typeface="Dotum" panose="020B0600000101010101" pitchFamily="34" charset="-127"/>
              </a:defRPr>
            </a:lvl1pPr>
          </a:lstStyle>
          <a:p>
            <a:endParaRPr lang="en-US" dirty="0"/>
          </a:p>
        </p:txBody>
      </p:sp>
      <p:sp>
        <p:nvSpPr>
          <p:cNvPr id="6" name="Text Placeholder 20">
            <a:extLst>
              <a:ext uri="{FF2B5EF4-FFF2-40B4-BE49-F238E27FC236}">
                <a16:creationId xmlns:a16="http://schemas.microsoft.com/office/drawing/2014/main" id="{ED97174A-CD7A-C701-0CE9-02D5F895EF90}"/>
              </a:ext>
            </a:extLst>
          </p:cNvPr>
          <p:cNvSpPr>
            <a:spLocks noGrp="1"/>
          </p:cNvSpPr>
          <p:nvPr>
            <p:ph type="body" sz="quarter" idx="18" hasCustomPrompt="1"/>
          </p:nvPr>
        </p:nvSpPr>
        <p:spPr>
          <a:xfrm>
            <a:off x="4690864"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13" name="Picture Placeholder 11" descr="picture placeholder">
            <a:extLst>
              <a:ext uri="{FF2B5EF4-FFF2-40B4-BE49-F238E27FC236}">
                <a16:creationId xmlns:a16="http://schemas.microsoft.com/office/drawing/2014/main" id="{630D9652-C4A0-E049-3F65-924827826FE0}"/>
              </a:ext>
            </a:extLst>
          </p:cNvPr>
          <p:cNvSpPr>
            <a:spLocks noGrp="1"/>
          </p:cNvSpPr>
          <p:nvPr>
            <p:ph type="pic" sz="quarter" idx="19"/>
          </p:nvPr>
        </p:nvSpPr>
        <p:spPr>
          <a:xfrm>
            <a:off x="8188558" y="1481328"/>
            <a:ext cx="2939694" cy="3227832"/>
          </a:xfrm>
        </p:spPr>
        <p:txBody>
          <a:bodyPr/>
          <a:lstStyle>
            <a:lvl1pPr marL="0" indent="0" algn="ctr">
              <a:buNone/>
              <a:defRPr sz="1400">
                <a:solidFill>
                  <a:schemeClr val="bg1"/>
                </a:solidFill>
                <a:latin typeface="+mn-lt"/>
                <a:ea typeface="Dotum" panose="020B0600000101010101" pitchFamily="34" charset="-127"/>
              </a:defRPr>
            </a:lvl1pPr>
          </a:lstStyle>
          <a:p>
            <a:endParaRPr lang="en-US" dirty="0"/>
          </a:p>
        </p:txBody>
      </p:sp>
      <p:sp>
        <p:nvSpPr>
          <p:cNvPr id="15" name="Text Placeholder 20">
            <a:extLst>
              <a:ext uri="{FF2B5EF4-FFF2-40B4-BE49-F238E27FC236}">
                <a16:creationId xmlns:a16="http://schemas.microsoft.com/office/drawing/2014/main" id="{99B6060F-8C38-5C36-BCF1-620E2F4AF90F}"/>
              </a:ext>
            </a:extLst>
          </p:cNvPr>
          <p:cNvSpPr>
            <a:spLocks noGrp="1"/>
          </p:cNvSpPr>
          <p:nvPr>
            <p:ph type="body" sz="quarter" idx="20" hasCustomPrompt="1"/>
          </p:nvPr>
        </p:nvSpPr>
        <p:spPr>
          <a:xfrm>
            <a:off x="8188559"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658539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Picture, and Content">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6482084" y="890015"/>
            <a:ext cx="3091684" cy="1938529"/>
          </a:xfrm>
        </p:spPr>
        <p:txBody>
          <a:bodyPr lIns="0" tIns="0" rIns="0" bIns="0" anchor="b"/>
          <a:lstStyle>
            <a:lvl1pPr algn="l">
              <a:lnSpc>
                <a:spcPct val="75000"/>
              </a:lnSpc>
              <a:defRPr sz="4800" b="0" i="0" cap="all" spc="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220826" y="1"/>
            <a:ext cx="4785234" cy="6858000"/>
          </a:xfrm>
        </p:spPr>
        <p:txBody>
          <a:bodyPr/>
          <a:lstStyle>
            <a:lvl1pPr marL="0" indent="0">
              <a:buNone/>
              <a:defRPr sz="1400">
                <a:solidFill>
                  <a:schemeClr val="bg1"/>
                </a:solidFill>
                <a:latin typeface="+mn-lt"/>
                <a:ea typeface="Dotum" panose="020B0600000101010101" pitchFamily="34" charset="-127"/>
              </a:defRPr>
            </a:lvl1pPr>
          </a:lstStyle>
          <a:p>
            <a:endParaRPr lang="en-US" dirty="0"/>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7636834" y="3438143"/>
            <a:ext cx="3439598" cy="2631523"/>
          </a:xfrm>
        </p:spPr>
        <p:txBody>
          <a:bodyPr lIns="0" tIns="0" rIns="0" bIns="0"/>
          <a:lstStyle>
            <a:lvl1pPr marL="2857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2716891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picture">
    <p:bg>
      <p:bgPr>
        <a:solidFill>
          <a:schemeClr val="tx1"/>
        </a:solidFill>
        <a:effectLst/>
      </p:bgPr>
    </p:bg>
    <p:spTree>
      <p:nvGrpSpPr>
        <p:cNvPr id="1" name=""/>
        <p:cNvGrpSpPr/>
        <p:nvPr/>
      </p:nvGrpSpPr>
      <p:grpSpPr>
        <a:xfrm>
          <a:off x="0" y="0"/>
          <a:ext cx="0" cy="0"/>
          <a:chOff x="0" y="0"/>
          <a:chExt cx="0" cy="0"/>
        </a:xfrm>
      </p:grpSpPr>
      <p:sp>
        <p:nvSpPr>
          <p:cNvPr id="13" name="Picture Placeholder 11" descr="picture placeholder">
            <a:extLst>
              <a:ext uri="{FF2B5EF4-FFF2-40B4-BE49-F238E27FC236}">
                <a16:creationId xmlns:a16="http://schemas.microsoft.com/office/drawing/2014/main" id="{007489C8-C2F6-7874-81E6-FAF3CB72CD35}"/>
              </a:ext>
            </a:extLst>
          </p:cNvPr>
          <p:cNvSpPr>
            <a:spLocks noGrp="1"/>
          </p:cNvSpPr>
          <p:nvPr>
            <p:ph type="pic" sz="quarter" idx="19"/>
          </p:nvPr>
        </p:nvSpPr>
        <p:spPr>
          <a:xfrm>
            <a:off x="4782575" y="1634085"/>
            <a:ext cx="2941845" cy="3191257"/>
          </a:xfrm>
        </p:spPr>
        <p:txBody>
          <a:bodyPr/>
          <a:lstStyle>
            <a:lvl1pPr marL="0" indent="0">
              <a:buNone/>
              <a:defRPr sz="1400">
                <a:solidFill>
                  <a:schemeClr val="bg1"/>
                </a:solidFill>
                <a:latin typeface="+mn-lt"/>
                <a:ea typeface="Dotum" panose="020B0600000101010101" pitchFamily="34" charset="-127"/>
              </a:defRPr>
            </a:lvl1pPr>
          </a:lstStyle>
          <a:p>
            <a:endParaRPr lang="en-US" dirty="0"/>
          </a:p>
        </p:txBody>
      </p:sp>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1079075" y="560048"/>
            <a:ext cx="4622471" cy="2384319"/>
          </a:xfrm>
        </p:spPr>
        <p:txBody>
          <a:bodyPr lIns="0" tIns="0" rIns="0" bIns="0" anchor="ctr"/>
          <a:lstStyle>
            <a:lvl1pPr algn="l">
              <a:lnSpc>
                <a:spcPct val="75000"/>
              </a:lnSpc>
              <a:defRPr sz="48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sp>
        <p:nvSpPr>
          <p:cNvPr id="15" name="Text Placeholder 20">
            <a:extLst>
              <a:ext uri="{FF2B5EF4-FFF2-40B4-BE49-F238E27FC236}">
                <a16:creationId xmlns:a16="http://schemas.microsoft.com/office/drawing/2014/main" id="{A41ABB58-FB44-EE86-1061-E95F87391708}"/>
              </a:ext>
            </a:extLst>
          </p:cNvPr>
          <p:cNvSpPr>
            <a:spLocks noGrp="1"/>
          </p:cNvSpPr>
          <p:nvPr>
            <p:ph type="body" sz="quarter" idx="20" hasCustomPrompt="1"/>
          </p:nvPr>
        </p:nvSpPr>
        <p:spPr>
          <a:xfrm>
            <a:off x="1079076" y="3089598"/>
            <a:ext cx="3577916" cy="493776"/>
          </a:xfrm>
        </p:spPr>
        <p:txBody>
          <a:bodyPr lIns="0" tIns="0" rIns="0" bIns="0"/>
          <a:lstStyle>
            <a:lvl1pPr marL="0" indent="0">
              <a:buClr>
                <a:schemeClr val="bg1"/>
              </a:buClr>
              <a:buFont typeface="Courier New" panose="02070309020205020404" pitchFamily="49" charset="0"/>
              <a:buNone/>
              <a:defRPr sz="1400" b="0" i="0" cap="all" baseline="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subtitle</a:t>
            </a:r>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1079076" y="3631142"/>
            <a:ext cx="2721367" cy="2631523"/>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text</a:t>
            </a:r>
          </a:p>
        </p:txBody>
      </p:sp>
      <p:sp>
        <p:nvSpPr>
          <p:cNvPr id="5" name="Text Placeholder 20">
            <a:extLst>
              <a:ext uri="{FF2B5EF4-FFF2-40B4-BE49-F238E27FC236}">
                <a16:creationId xmlns:a16="http://schemas.microsoft.com/office/drawing/2014/main" id="{28C33102-C0D9-31A0-A7A1-2BAC395320A6}"/>
              </a:ext>
            </a:extLst>
          </p:cNvPr>
          <p:cNvSpPr>
            <a:spLocks noGrp="1"/>
          </p:cNvSpPr>
          <p:nvPr>
            <p:ph type="body" sz="quarter" idx="17" hasCustomPrompt="1"/>
          </p:nvPr>
        </p:nvSpPr>
        <p:spPr>
          <a:xfrm>
            <a:off x="4705640" y="5285084"/>
            <a:ext cx="3095716" cy="939292"/>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text</a:t>
            </a:r>
          </a:p>
        </p:txBody>
      </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8193024" y="1634086"/>
            <a:ext cx="2941845" cy="3191257"/>
          </a:xfrm>
        </p:spPr>
        <p:txBody>
          <a:bodyPr/>
          <a:lstStyle>
            <a:lvl1pPr marL="0" indent="0">
              <a:buNone/>
              <a:defRPr sz="1400">
                <a:solidFill>
                  <a:schemeClr val="bg1"/>
                </a:solidFill>
                <a:latin typeface="+mn-lt"/>
                <a:ea typeface="Dotum" panose="020B0600000101010101" pitchFamily="34" charset="-127"/>
              </a:defRPr>
            </a:lvl1pPr>
          </a:lstStyle>
          <a:p>
            <a:endParaRPr lang="en-US" dirty="0"/>
          </a:p>
        </p:txBody>
      </p:sp>
      <p:sp>
        <p:nvSpPr>
          <p:cNvPr id="6" name="Text Placeholder 20">
            <a:extLst>
              <a:ext uri="{FF2B5EF4-FFF2-40B4-BE49-F238E27FC236}">
                <a16:creationId xmlns:a16="http://schemas.microsoft.com/office/drawing/2014/main" id="{F5D171A2-DD04-FA64-A705-BE5D0C937E16}"/>
              </a:ext>
            </a:extLst>
          </p:cNvPr>
          <p:cNvSpPr>
            <a:spLocks noGrp="1"/>
          </p:cNvSpPr>
          <p:nvPr>
            <p:ph type="body" sz="quarter" idx="18" hasCustomPrompt="1"/>
          </p:nvPr>
        </p:nvSpPr>
        <p:spPr>
          <a:xfrm>
            <a:off x="8116088" y="5285084"/>
            <a:ext cx="3095716" cy="939292"/>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text</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501083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llage">
    <p:bg>
      <p:bgPr>
        <a:solidFill>
          <a:schemeClr val="tx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204935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D1BC8852-D44A-D95C-9A79-F92DD4EC2F1C}"/>
              </a:ext>
            </a:extLst>
          </p:cNvPr>
          <p:cNvSpPr>
            <a:spLocks noGrp="1"/>
          </p:cNvSpPr>
          <p:nvPr>
            <p:ph type="title" hasCustomPrompt="1"/>
          </p:nvPr>
        </p:nvSpPr>
        <p:spPr>
          <a:xfrm>
            <a:off x="1242131" y="425139"/>
            <a:ext cx="3164770" cy="2403406"/>
          </a:xfrm>
        </p:spPr>
        <p:txBody>
          <a:bodyPr lIns="0" tIns="0" rIns="0" bIns="0" anchor="b"/>
          <a:lstStyle>
            <a:lvl1pPr algn="l">
              <a:lnSpc>
                <a:spcPct val="75000"/>
              </a:lnSpc>
              <a:defRPr sz="48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sp>
        <p:nvSpPr>
          <p:cNvPr id="16" name="Text Placeholder 20">
            <a:extLst>
              <a:ext uri="{FF2B5EF4-FFF2-40B4-BE49-F238E27FC236}">
                <a16:creationId xmlns:a16="http://schemas.microsoft.com/office/drawing/2014/main" id="{08E62040-BF32-845C-9224-98B69005FCF5}"/>
              </a:ext>
            </a:extLst>
          </p:cNvPr>
          <p:cNvSpPr>
            <a:spLocks noGrp="1"/>
          </p:cNvSpPr>
          <p:nvPr>
            <p:ph type="body" sz="quarter" idx="14" hasCustomPrompt="1"/>
          </p:nvPr>
        </p:nvSpPr>
        <p:spPr>
          <a:xfrm>
            <a:off x="1242130" y="3075681"/>
            <a:ext cx="3164764" cy="1376398"/>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angal" panose="02040503050203030202" pitchFamily="18" charset="0"/>
                <a:cs typeface="Mangal" panose="02040503050203030202" pitchFamily="18" charset="0"/>
              </a:defRPr>
            </a:lvl5pPr>
          </a:lstStyle>
          <a:p>
            <a:pPr lvl="0"/>
            <a:r>
              <a:rPr lang="en-US" dirty="0"/>
              <a:t>Click to add text</a:t>
            </a:r>
          </a:p>
        </p:txBody>
      </p:sp>
      <p:sp>
        <p:nvSpPr>
          <p:cNvPr id="7" name="Picture Placeholder 11" descr="picture placeholder">
            <a:extLst>
              <a:ext uri="{FF2B5EF4-FFF2-40B4-BE49-F238E27FC236}">
                <a16:creationId xmlns:a16="http://schemas.microsoft.com/office/drawing/2014/main" id="{7D19173E-BF72-7982-B9A1-FE487C1188DB}"/>
              </a:ext>
            </a:extLst>
          </p:cNvPr>
          <p:cNvSpPr>
            <a:spLocks noGrp="1"/>
          </p:cNvSpPr>
          <p:nvPr>
            <p:ph type="pic" sz="quarter" idx="21"/>
          </p:nvPr>
        </p:nvSpPr>
        <p:spPr>
          <a:xfrm>
            <a:off x="1242131" y="4721601"/>
            <a:ext cx="3522392" cy="2136399"/>
          </a:xfrm>
        </p:spPr>
        <p:txBody>
          <a:bodyPr/>
          <a:lstStyle>
            <a:lvl1pPr marL="0" indent="0">
              <a:buNone/>
              <a:defRPr sz="1400">
                <a:solidFill>
                  <a:schemeClr val="bg1"/>
                </a:solidFill>
                <a:latin typeface="+mn-lt"/>
                <a:ea typeface="Dotum" panose="020B0600000101010101" pitchFamily="34" charset="-127"/>
              </a:defRPr>
            </a:lvl1pPr>
          </a:lstStyle>
          <a:p>
            <a:endParaRPr lang="en-US" dirty="0"/>
          </a:p>
        </p:txBody>
      </p:sp>
      <p:sp>
        <p:nvSpPr>
          <p:cNvPr id="3" name="Picture Placeholder 11" descr="picture placeholder">
            <a:extLst>
              <a:ext uri="{FF2B5EF4-FFF2-40B4-BE49-F238E27FC236}">
                <a16:creationId xmlns:a16="http://schemas.microsoft.com/office/drawing/2014/main" id="{D51C203A-3A92-6BC5-A236-DBB70B517E71}"/>
              </a:ext>
            </a:extLst>
          </p:cNvPr>
          <p:cNvSpPr>
            <a:spLocks noGrp="1"/>
          </p:cNvSpPr>
          <p:nvPr>
            <p:ph type="pic" sz="quarter" idx="16"/>
          </p:nvPr>
        </p:nvSpPr>
        <p:spPr>
          <a:xfrm>
            <a:off x="4921959" y="1"/>
            <a:ext cx="3925538" cy="2933008"/>
          </a:xfrm>
        </p:spPr>
        <p:txBody>
          <a:bodyPr/>
          <a:lstStyle>
            <a:lvl1pPr marL="0" indent="0">
              <a:buNone/>
              <a:defRPr sz="1400">
                <a:solidFill>
                  <a:schemeClr val="bg1"/>
                </a:solidFill>
                <a:latin typeface="+mn-lt"/>
                <a:ea typeface="Dotum" panose="020B0600000101010101" pitchFamily="34" charset="-127"/>
              </a:defRPr>
            </a:lvl1pPr>
          </a:lstStyle>
          <a:p>
            <a:endParaRPr lang="en-US" dirty="0"/>
          </a:p>
        </p:txBody>
      </p:sp>
      <p:sp>
        <p:nvSpPr>
          <p:cNvPr id="6" name="Picture Placeholder 11" descr="picture placeholder">
            <a:extLst>
              <a:ext uri="{FF2B5EF4-FFF2-40B4-BE49-F238E27FC236}">
                <a16:creationId xmlns:a16="http://schemas.microsoft.com/office/drawing/2014/main" id="{BA8C2200-B8F4-7A2E-4F97-B31B53D38A8C}"/>
              </a:ext>
            </a:extLst>
          </p:cNvPr>
          <p:cNvSpPr>
            <a:spLocks noGrp="1"/>
          </p:cNvSpPr>
          <p:nvPr>
            <p:ph type="pic" sz="quarter" idx="19"/>
          </p:nvPr>
        </p:nvSpPr>
        <p:spPr>
          <a:xfrm>
            <a:off x="4921959" y="3082045"/>
            <a:ext cx="2262279" cy="1465065"/>
          </a:xfrm>
        </p:spPr>
        <p:txBody>
          <a:bodyPr/>
          <a:lstStyle>
            <a:lvl1pPr marL="0" indent="0">
              <a:buNone/>
              <a:defRPr sz="1400">
                <a:solidFill>
                  <a:schemeClr val="bg1"/>
                </a:solidFill>
                <a:latin typeface="+mn-lt"/>
                <a:ea typeface="Dotum" panose="020B0600000101010101" pitchFamily="34" charset="-127"/>
              </a:defRPr>
            </a:lvl1pPr>
          </a:lstStyle>
          <a:p>
            <a:endParaRPr lang="en-US" dirty="0"/>
          </a:p>
        </p:txBody>
      </p:sp>
      <p:sp>
        <p:nvSpPr>
          <p:cNvPr id="13" name="Picture Placeholder 11" descr="picture placeholder">
            <a:extLst>
              <a:ext uri="{FF2B5EF4-FFF2-40B4-BE49-F238E27FC236}">
                <a16:creationId xmlns:a16="http://schemas.microsoft.com/office/drawing/2014/main" id="{6290D66C-EBB5-C620-E71D-0FBB89C55769}"/>
              </a:ext>
            </a:extLst>
          </p:cNvPr>
          <p:cNvSpPr>
            <a:spLocks noGrp="1"/>
          </p:cNvSpPr>
          <p:nvPr>
            <p:ph type="pic" sz="quarter" idx="20"/>
          </p:nvPr>
        </p:nvSpPr>
        <p:spPr>
          <a:xfrm>
            <a:off x="4921959" y="4721601"/>
            <a:ext cx="2262279" cy="2136399"/>
          </a:xfrm>
        </p:spPr>
        <p:txBody>
          <a:bodyPr/>
          <a:lstStyle>
            <a:lvl1pPr marL="0" indent="0">
              <a:buNone/>
              <a:defRPr sz="1400">
                <a:solidFill>
                  <a:schemeClr val="bg1"/>
                </a:solidFill>
                <a:latin typeface="+mn-lt"/>
                <a:ea typeface="Dotum" panose="020B0600000101010101" pitchFamily="34" charset="-127"/>
              </a:defRPr>
            </a:lvl1pPr>
          </a:lstStyle>
          <a:p>
            <a:endParaRPr lang="en-US" dirty="0"/>
          </a:p>
        </p:txBody>
      </p:sp>
      <p:sp>
        <p:nvSpPr>
          <p:cNvPr id="4" name="Picture Placeholder 11" descr="picture placeholder">
            <a:extLst>
              <a:ext uri="{FF2B5EF4-FFF2-40B4-BE49-F238E27FC236}">
                <a16:creationId xmlns:a16="http://schemas.microsoft.com/office/drawing/2014/main" id="{4AAF9077-F4CB-6EB4-F15E-CA235E89EBD9}"/>
              </a:ext>
            </a:extLst>
          </p:cNvPr>
          <p:cNvSpPr>
            <a:spLocks noGrp="1"/>
          </p:cNvSpPr>
          <p:nvPr>
            <p:ph type="pic" sz="quarter" idx="17"/>
          </p:nvPr>
        </p:nvSpPr>
        <p:spPr>
          <a:xfrm>
            <a:off x="8996534" y="335197"/>
            <a:ext cx="2301704" cy="2597810"/>
          </a:xfrm>
        </p:spPr>
        <p:txBody>
          <a:bodyPr/>
          <a:lstStyle>
            <a:lvl1pPr marL="0" indent="0">
              <a:buNone/>
              <a:defRPr sz="1400">
                <a:solidFill>
                  <a:schemeClr val="bg1"/>
                </a:solidFill>
                <a:latin typeface="+mn-lt"/>
                <a:ea typeface="Dotum" panose="020B0600000101010101" pitchFamily="34" charset="-127"/>
              </a:defRPr>
            </a:lvl1pPr>
          </a:lstStyle>
          <a:p>
            <a:endParaRPr lang="en-US" dirty="0"/>
          </a:p>
        </p:txBody>
      </p:sp>
      <p:sp>
        <p:nvSpPr>
          <p:cNvPr id="5" name="Picture Placeholder 11" descr="picture placeholder">
            <a:extLst>
              <a:ext uri="{FF2B5EF4-FFF2-40B4-BE49-F238E27FC236}">
                <a16:creationId xmlns:a16="http://schemas.microsoft.com/office/drawing/2014/main" id="{720F3E71-0F7F-4FA9-5236-34EDD2EEC73F}"/>
              </a:ext>
            </a:extLst>
          </p:cNvPr>
          <p:cNvSpPr>
            <a:spLocks noGrp="1"/>
          </p:cNvSpPr>
          <p:nvPr>
            <p:ph type="pic" sz="quarter" idx="18"/>
          </p:nvPr>
        </p:nvSpPr>
        <p:spPr>
          <a:xfrm>
            <a:off x="7337475" y="3082045"/>
            <a:ext cx="4854525" cy="2978479"/>
          </a:xfrm>
        </p:spPr>
        <p:txBody>
          <a:bodyPr/>
          <a:lstStyle>
            <a:lvl1pPr marL="0" indent="0">
              <a:buNone/>
              <a:defRPr sz="1400">
                <a:solidFill>
                  <a:schemeClr val="bg1"/>
                </a:solidFill>
                <a:latin typeface="+mn-lt"/>
                <a:ea typeface="Dotum" panose="020B0600000101010101" pitchFamily="34" charset="-127"/>
              </a:defRPr>
            </a:lvl1pPr>
          </a:lstStyle>
          <a:p>
            <a:endParaRPr lang="en-US" dirty="0"/>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754584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Picture">
    <p:bg>
      <p:bgPr>
        <a:solidFill>
          <a:schemeClr val="tx1"/>
        </a:solidFill>
        <a:effectLst/>
      </p:bgPr>
    </p:bg>
    <p:spTree>
      <p:nvGrpSpPr>
        <p:cNvPr id="1" name=""/>
        <p:cNvGrpSpPr/>
        <p:nvPr/>
      </p:nvGrpSpPr>
      <p:grpSpPr>
        <a:xfrm>
          <a:off x="0" y="0"/>
          <a:ext cx="0" cy="0"/>
          <a:chOff x="0" y="0"/>
          <a:chExt cx="0" cy="0"/>
        </a:xfrm>
      </p:grpSpPr>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228004" y="890011"/>
            <a:ext cx="10963996" cy="5170510"/>
          </a:xfrm>
        </p:spPr>
        <p:txBody>
          <a:bodyPr anchor="ctr"/>
          <a:lstStyle>
            <a:lvl1pPr marL="0" indent="0" algn="ctr">
              <a:buNone/>
              <a:defRPr sz="1400">
                <a:solidFill>
                  <a:schemeClr val="bg1"/>
                </a:solidFill>
                <a:latin typeface="+mn-lt"/>
                <a:ea typeface="Dotum" panose="020B0600000101010101" pitchFamily="34" charset="-127"/>
              </a:defRPr>
            </a:lvl1pPr>
          </a:lstStyle>
          <a:p>
            <a:endParaRPr lang="en-US" dirty="0"/>
          </a:p>
        </p:txBody>
      </p:sp>
      <p:sp>
        <p:nvSpPr>
          <p:cNvPr id="3" name="Title 1">
            <a:extLst>
              <a:ext uri="{FF2B5EF4-FFF2-40B4-BE49-F238E27FC236}">
                <a16:creationId xmlns:a16="http://schemas.microsoft.com/office/drawing/2014/main" id="{DF9F0849-FB1F-B511-68E2-73CBF63D60F9}"/>
              </a:ext>
            </a:extLst>
          </p:cNvPr>
          <p:cNvSpPr>
            <a:spLocks noGrp="1"/>
          </p:cNvSpPr>
          <p:nvPr>
            <p:ph type="title" hasCustomPrompt="1"/>
          </p:nvPr>
        </p:nvSpPr>
        <p:spPr>
          <a:xfrm>
            <a:off x="1083196" y="649990"/>
            <a:ext cx="10126933" cy="425138"/>
          </a:xfrm>
        </p:spPr>
        <p:txBody>
          <a:bodyPr lIns="0" tIns="0" rIns="0" bIns="0" anchor="t"/>
          <a:lstStyle>
            <a:lvl1pPr algn="l">
              <a:lnSpc>
                <a:spcPct val="75000"/>
              </a:lnSpc>
              <a:defRPr sz="4800" b="0" i="0" spc="-15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ext Placeholder 5">
            <a:extLst>
              <a:ext uri="{FF2B5EF4-FFF2-40B4-BE49-F238E27FC236}">
                <a16:creationId xmlns:a16="http://schemas.microsoft.com/office/drawing/2014/main" id="{A927A013-657B-B1EA-05D7-FCFD2EA6E63F}"/>
              </a:ext>
            </a:extLst>
          </p:cNvPr>
          <p:cNvSpPr>
            <a:spLocks noGrp="1"/>
          </p:cNvSpPr>
          <p:nvPr>
            <p:ph type="body" sz="quarter" idx="18" hasCustomPrompt="1"/>
          </p:nvPr>
        </p:nvSpPr>
        <p:spPr>
          <a:xfrm>
            <a:off x="1082406" y="5856042"/>
            <a:ext cx="10126918" cy="425138"/>
          </a:xfrm>
        </p:spPr>
        <p:txBody>
          <a:bodyPr lIns="0" tIns="0" rIns="0" bIns="0"/>
          <a:lstStyle>
            <a:lvl1pPr marL="0" indent="0" algn="r">
              <a:lnSpc>
                <a:spcPct val="75000"/>
              </a:lnSpc>
              <a:spcBef>
                <a:spcPts val="0"/>
              </a:spcBef>
              <a:spcAft>
                <a:spcPts val="0"/>
              </a:spcAft>
              <a:buNone/>
              <a:defRPr sz="4800" cap="all" spc="-150" baseline="0">
                <a:solidFill>
                  <a:schemeClr val="bg1"/>
                </a:solidFill>
                <a:latin typeface="+mj-lt"/>
                <a:ea typeface="MS PMincho" panose="02020600040205080304" pitchFamily="18" charset="-128"/>
              </a:defRPr>
            </a:lvl1pPr>
            <a:lvl2pPr marL="457200" indent="0">
              <a:buNone/>
              <a:defRPr spc="-150">
                <a:solidFill>
                  <a:schemeClr val="bg1"/>
                </a:solidFill>
                <a:latin typeface="MS PMincho" panose="02020600040205080304" pitchFamily="18" charset="-128"/>
                <a:ea typeface="MS PMincho" panose="02020600040205080304" pitchFamily="18" charset="-128"/>
              </a:defRPr>
            </a:lvl2pPr>
            <a:lvl3pPr marL="914400" indent="0">
              <a:buNone/>
              <a:defRPr spc="-150">
                <a:solidFill>
                  <a:schemeClr val="bg1"/>
                </a:solidFill>
                <a:latin typeface="MS PMincho" panose="02020600040205080304" pitchFamily="18" charset="-128"/>
                <a:ea typeface="MS PMincho" panose="02020600040205080304" pitchFamily="18" charset="-128"/>
              </a:defRPr>
            </a:lvl3pPr>
            <a:lvl4pPr marL="1371600" indent="0">
              <a:buNone/>
              <a:defRPr spc="-150">
                <a:solidFill>
                  <a:schemeClr val="bg1"/>
                </a:solidFill>
                <a:latin typeface="MS PMincho" panose="02020600040205080304" pitchFamily="18" charset="-128"/>
                <a:ea typeface="MS PMincho" panose="02020600040205080304" pitchFamily="18" charset="-128"/>
              </a:defRPr>
            </a:lvl4pPr>
            <a:lvl5pPr marL="1828800" indent="0">
              <a:buNone/>
              <a:defRPr spc="-150">
                <a:solidFill>
                  <a:schemeClr val="bg1"/>
                </a:solidFill>
                <a:latin typeface="MS PMincho" panose="02020600040205080304" pitchFamily="18" charset="-128"/>
                <a:ea typeface="MS PMincho" panose="02020600040205080304" pitchFamily="18" charset="-128"/>
              </a:defRPr>
            </a:lvl5pPr>
          </a:lstStyle>
          <a:p>
            <a:pPr lvl="0"/>
            <a:r>
              <a:rPr lang="en-US" dirty="0"/>
              <a:t>Add title</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038764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ubtitle, Picture, and Content">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6482084" y="890015"/>
            <a:ext cx="3091684" cy="1938529"/>
          </a:xfrm>
        </p:spPr>
        <p:txBody>
          <a:bodyPr lIns="0" tIns="0" rIns="0" bIns="0" anchor="b"/>
          <a:lstStyle>
            <a:lvl1pPr algn="l">
              <a:lnSpc>
                <a:spcPct val="75000"/>
              </a:lnSpc>
              <a:defRPr sz="4800" b="0" i="0" cap="all" spc="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220826" y="1"/>
            <a:ext cx="4785234" cy="6858000"/>
          </a:xfrm>
        </p:spPr>
        <p:txBody>
          <a:bodyPr/>
          <a:lstStyle>
            <a:lvl1pPr marL="0" indent="0">
              <a:buNone/>
              <a:defRPr sz="1400">
                <a:solidFill>
                  <a:schemeClr val="bg1"/>
                </a:solidFill>
                <a:latin typeface="+mn-lt"/>
                <a:ea typeface="Dotum" panose="020B0600000101010101" pitchFamily="34" charset="-127"/>
              </a:defRPr>
            </a:lvl1pPr>
          </a:lstStyle>
          <a:p>
            <a:endParaRPr lang="en-US" dirty="0"/>
          </a:p>
        </p:txBody>
      </p:sp>
      <p:sp>
        <p:nvSpPr>
          <p:cNvPr id="4" name="Text Placeholder 3">
            <a:extLst>
              <a:ext uri="{FF2B5EF4-FFF2-40B4-BE49-F238E27FC236}">
                <a16:creationId xmlns:a16="http://schemas.microsoft.com/office/drawing/2014/main" id="{A2D1F475-EF10-D813-0860-75BE8B40BFC3}"/>
              </a:ext>
            </a:extLst>
          </p:cNvPr>
          <p:cNvSpPr>
            <a:spLocks noGrp="1"/>
          </p:cNvSpPr>
          <p:nvPr>
            <p:ph type="body" sz="quarter" idx="17" hasCustomPrompt="1"/>
          </p:nvPr>
        </p:nvSpPr>
        <p:spPr>
          <a:xfrm>
            <a:off x="7636835" y="3429000"/>
            <a:ext cx="3439596" cy="434975"/>
          </a:xfrm>
        </p:spPr>
        <p:txBody>
          <a:bodyPr lIns="0" rIns="0"/>
          <a:lstStyle>
            <a:lvl1pPr marL="0" indent="0">
              <a:buNone/>
              <a:defRPr sz="1400" cap="all" baseline="0">
                <a:solidFill>
                  <a:schemeClr val="bg1"/>
                </a:solidFill>
              </a:defRPr>
            </a:lvl1pPr>
            <a:lvl2pPr marL="457200" indent="0">
              <a:buNone/>
              <a:defRPr sz="1400" cap="all" baseline="0">
                <a:solidFill>
                  <a:schemeClr val="bg1"/>
                </a:solidFill>
              </a:defRPr>
            </a:lvl2pPr>
            <a:lvl3pPr marL="914400" indent="0">
              <a:buNone/>
              <a:defRPr sz="1400" cap="all" baseline="0">
                <a:solidFill>
                  <a:schemeClr val="bg1"/>
                </a:solidFill>
              </a:defRPr>
            </a:lvl3pPr>
            <a:lvl4pPr marL="1371600" indent="0">
              <a:buNone/>
              <a:defRPr sz="1400" cap="all" baseline="0">
                <a:solidFill>
                  <a:schemeClr val="bg1"/>
                </a:solidFill>
              </a:defRPr>
            </a:lvl4pPr>
            <a:lvl5pPr marL="1828800" indent="0">
              <a:buNone/>
              <a:defRPr sz="1400" cap="all" baseline="0">
                <a:solidFill>
                  <a:schemeClr val="bg1"/>
                </a:solidFill>
              </a:defRPr>
            </a:lvl5pPr>
          </a:lstStyle>
          <a:p>
            <a:pPr lvl="0"/>
            <a:r>
              <a:rPr lang="en-US" dirty="0"/>
              <a:t>Click to add subtitle</a:t>
            </a:r>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7636834" y="4083247"/>
            <a:ext cx="3439598" cy="2040209"/>
          </a:xfrm>
        </p:spPr>
        <p:txBody>
          <a:bodyPr lIns="0" tIns="0" rIns="0" bIns="0"/>
          <a:lstStyle>
            <a:lvl1pPr marL="2857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514986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Picture and text">
    <p:bg>
      <p:bgPr>
        <a:solidFill>
          <a:schemeClr val="tx1"/>
        </a:solidFill>
        <a:effectLst/>
      </p:bgPr>
    </p:bg>
    <p:spTree>
      <p:nvGrpSpPr>
        <p:cNvPr id="1" name=""/>
        <p:cNvGrpSpPr/>
        <p:nvPr/>
      </p:nvGrpSpPr>
      <p:grpSpPr>
        <a:xfrm>
          <a:off x="0" y="0"/>
          <a:ext cx="0" cy="0"/>
          <a:chOff x="0" y="0"/>
          <a:chExt cx="0" cy="0"/>
        </a:xfrm>
      </p:grpSpPr>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869581" y="2160494"/>
            <a:ext cx="6058564" cy="4697507"/>
          </a:xfrm>
        </p:spPr>
        <p:txBody>
          <a:bodyPr anchor="ctr"/>
          <a:lstStyle>
            <a:lvl1pPr marL="0" indent="0" algn="ctr">
              <a:buNone/>
              <a:defRPr sz="1400">
                <a:solidFill>
                  <a:schemeClr val="bg1"/>
                </a:solidFill>
                <a:latin typeface="+mn-lt"/>
                <a:ea typeface="Dotum" panose="020B0600000101010101" pitchFamily="34" charset="-127"/>
              </a:defRPr>
            </a:lvl1pPr>
          </a:lstStyle>
          <a:p>
            <a:endParaRPr lang="en-US" dirty="0"/>
          </a:p>
        </p:txBody>
      </p:sp>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1226150" y="596200"/>
            <a:ext cx="4758948" cy="1938529"/>
          </a:xfrm>
        </p:spPr>
        <p:txBody>
          <a:bodyPr lIns="0" tIns="0" rIns="0" bIns="0" anchor="b"/>
          <a:lstStyle>
            <a:lvl1pPr algn="l">
              <a:lnSpc>
                <a:spcPct val="75000"/>
              </a:lnSpc>
              <a:defRPr sz="4800" b="0" i="0" spc="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mn-lt"/>
                <a:ea typeface="Dotum" panose="020B0600000101010101" pitchFamily="34" charset="-127"/>
                <a:cs typeface="Mangal" panose="02040503050203030202" pitchFamily="18" charset="0"/>
              </a:defRPr>
            </a:lvl1pPr>
          </a:lstStyle>
          <a:p>
            <a:r>
              <a:rPr lang="en-US" dirty="0"/>
              <a:t>Click to add Footer</a:t>
            </a:r>
          </a:p>
        </p:txBody>
      </p:sp>
      <p:sp>
        <p:nvSpPr>
          <p:cNvPr id="6" name="Text Placeholder 20">
            <a:extLst>
              <a:ext uri="{FF2B5EF4-FFF2-40B4-BE49-F238E27FC236}">
                <a16:creationId xmlns:a16="http://schemas.microsoft.com/office/drawing/2014/main" id="{EBEAF734-7706-B3C3-A222-4374E6E420F4}"/>
              </a:ext>
            </a:extLst>
          </p:cNvPr>
          <p:cNvSpPr>
            <a:spLocks noGrp="1"/>
          </p:cNvSpPr>
          <p:nvPr>
            <p:ph type="body" sz="quarter" idx="17" hasCustomPrompt="1"/>
          </p:nvPr>
        </p:nvSpPr>
        <p:spPr>
          <a:xfrm>
            <a:off x="7604041" y="900724"/>
            <a:ext cx="3439597" cy="2392155"/>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8075745" y="3292881"/>
            <a:ext cx="2967893" cy="2238343"/>
          </a:xfrm>
        </p:spPr>
        <p:txBody>
          <a:bodyPr lIns="0" tIns="0" rIns="0" bIns="0"/>
          <a:lstStyle>
            <a:lvl1pPr marL="2857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text</a:t>
            </a:r>
          </a:p>
        </p:txBody>
      </p:sp>
      <p:sp>
        <p:nvSpPr>
          <p:cNvPr id="13" name="Text Placeholder 20">
            <a:extLst>
              <a:ext uri="{FF2B5EF4-FFF2-40B4-BE49-F238E27FC236}">
                <a16:creationId xmlns:a16="http://schemas.microsoft.com/office/drawing/2014/main" id="{7E41109A-8BEA-FEB0-7ED8-F6C1DB5D4BFB}"/>
              </a:ext>
            </a:extLst>
          </p:cNvPr>
          <p:cNvSpPr>
            <a:spLocks noGrp="1"/>
          </p:cNvSpPr>
          <p:nvPr>
            <p:ph type="body" sz="quarter" idx="18" hasCustomPrompt="1"/>
          </p:nvPr>
        </p:nvSpPr>
        <p:spPr>
          <a:xfrm>
            <a:off x="7604041" y="5703628"/>
            <a:ext cx="3523517" cy="355422"/>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j-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3797953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97865" y="2565736"/>
            <a:ext cx="9601196" cy="3318936"/>
          </a:xfrm>
          <a:prstGeom prst="rect">
            <a:avLst/>
          </a:prstGeom>
        </p:spPr>
        <p:txBody>
          <a:bodyPr vert="horz" lIns="91440" tIns="45720" rIns="91440" bIns="45720" rtlCol="0"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bg1"/>
                </a:solidFill>
                <a:effectLst/>
                <a:latin typeface="+mn-lt"/>
              </a:defRPr>
            </a:lvl1pPr>
          </a:lstStyle>
          <a:p>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bg1"/>
                </a:solidFill>
                <a:effectLst/>
                <a:latin typeface="+mn-lt"/>
              </a:defRPr>
            </a:lvl1pPr>
          </a:lstStyle>
          <a:p>
            <a:r>
              <a:rPr lang="en-US" dirty="0"/>
              <a:t>DIGITAL TIME CAPSULE</a:t>
            </a:r>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bg1"/>
                </a:solidFill>
                <a:effectLst/>
                <a:latin typeface="+mn-lt"/>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543425805"/>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00" r:id="rId6"/>
    <p:sldLayoutId id="2147484213" r:id="rId7"/>
    <p:sldLayoutId id="2147484214" r:id="rId8"/>
    <p:sldLayoutId id="2147484215" r:id="rId9"/>
    <p:sldLayoutId id="2147484216" r:id="rId10"/>
    <p:sldLayoutId id="2147484217" r:id="rId11"/>
  </p:sldLayoutIdLst>
  <p:hf hdr="0" dt="0"/>
  <p:txStyles>
    <p:titleStyle>
      <a:lvl1pPr algn="ctr" defTabSz="457200" rtl="0" eaLnBrk="1" latinLnBrk="0" hangingPunct="1">
        <a:spcBef>
          <a:spcPct val="0"/>
        </a:spcBef>
        <a:buNone/>
        <a:defRPr sz="4400" kern="1200" cap="all" baseline="0">
          <a:ln w="3175" cmpd="sng">
            <a:noFill/>
          </a:ln>
          <a:solidFill>
            <a:schemeClr val="bg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bg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1600" kern="1200" cap="none">
          <a:solidFill>
            <a:schemeClr val="bg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400" kern="1200" cap="none">
          <a:solidFill>
            <a:schemeClr val="bg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bg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bg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svg"/></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3.sv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15209-551F-6EC1-A54B-79D9B4608445}"/>
              </a:ext>
            </a:extLst>
          </p:cNvPr>
          <p:cNvSpPr>
            <a:spLocks noGrp="1"/>
          </p:cNvSpPr>
          <p:nvPr>
            <p:ph type="title"/>
          </p:nvPr>
        </p:nvSpPr>
        <p:spPr>
          <a:xfrm>
            <a:off x="4423793" y="2744494"/>
            <a:ext cx="5181054" cy="1369011"/>
          </a:xfrm>
        </p:spPr>
        <p:txBody>
          <a:bodyPr/>
          <a:lstStyle/>
          <a:p>
            <a:pPr algn="ctr"/>
            <a:r>
              <a:rPr lang="en-US" sz="6000" cap="none" dirty="0"/>
              <a:t>Data Pipeline</a:t>
            </a:r>
          </a:p>
        </p:txBody>
      </p:sp>
      <p:pic>
        <p:nvPicPr>
          <p:cNvPr id="12" name="Picture 11" descr="A black arrow on a white background&#10;&#10;AI-generated content may be incorrect.">
            <a:extLst>
              <a:ext uri="{FF2B5EF4-FFF2-40B4-BE49-F238E27FC236}">
                <a16:creationId xmlns:a16="http://schemas.microsoft.com/office/drawing/2014/main" id="{AAD5482B-A119-E685-4491-6DAEC326150E}"/>
              </a:ext>
            </a:extLst>
          </p:cNvPr>
          <p:cNvPicPr>
            <a:picLocks noChangeAspect="1"/>
          </p:cNvPicPr>
          <p:nvPr/>
        </p:nvPicPr>
        <p:blipFill>
          <a:blip r:embed="rId3"/>
          <a:stretch>
            <a:fillRect/>
          </a:stretch>
        </p:blipFill>
        <p:spPr>
          <a:xfrm>
            <a:off x="2186556" y="2639566"/>
            <a:ext cx="2237237" cy="1578867"/>
          </a:xfrm>
          <a:prstGeom prst="rect">
            <a:avLst/>
          </a:prstGeom>
        </p:spPr>
      </p:pic>
      <p:sp>
        <p:nvSpPr>
          <p:cNvPr id="14" name="TextBox 13">
            <a:extLst>
              <a:ext uri="{FF2B5EF4-FFF2-40B4-BE49-F238E27FC236}">
                <a16:creationId xmlns:a16="http://schemas.microsoft.com/office/drawing/2014/main" id="{B5CA2342-93A5-B89E-0D1F-825605FFF829}"/>
              </a:ext>
            </a:extLst>
          </p:cNvPr>
          <p:cNvSpPr txBox="1"/>
          <p:nvPr/>
        </p:nvSpPr>
        <p:spPr>
          <a:xfrm>
            <a:off x="847725" y="6162675"/>
            <a:ext cx="1918730" cy="369332"/>
          </a:xfrm>
          <a:prstGeom prst="rect">
            <a:avLst/>
          </a:prstGeom>
          <a:noFill/>
        </p:spPr>
        <p:txBody>
          <a:bodyPr wrap="none" rtlCol="0">
            <a:spAutoFit/>
          </a:bodyPr>
          <a:lstStyle/>
          <a:p>
            <a:r>
              <a:rPr lang="en-US" dirty="0">
                <a:solidFill>
                  <a:schemeClr val="bg1"/>
                </a:solidFill>
                <a:latin typeface="Aptos" panose="020B0004020202020204" pitchFamily="34" charset="0"/>
              </a:rPr>
              <a:t>Pula Panamgama</a:t>
            </a:r>
          </a:p>
        </p:txBody>
      </p:sp>
    </p:spTree>
    <p:extLst>
      <p:ext uri="{BB962C8B-B14F-4D97-AF65-F5344CB8AC3E}">
        <p14:creationId xmlns:p14="http://schemas.microsoft.com/office/powerpoint/2010/main" val="14995607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8E7E179-2627-182F-482F-7233BBE4ADA6}"/>
              </a:ext>
            </a:extLst>
          </p:cNvPr>
          <p:cNvSpPr>
            <a:spLocks noGrp="1"/>
          </p:cNvSpPr>
          <p:nvPr>
            <p:ph type="title"/>
          </p:nvPr>
        </p:nvSpPr>
        <p:spPr>
          <a:xfrm>
            <a:off x="8284606" y="270224"/>
            <a:ext cx="2768134" cy="547688"/>
          </a:xfrm>
        </p:spPr>
        <p:txBody>
          <a:bodyPr/>
          <a:lstStyle/>
          <a:p>
            <a:pPr algn="r"/>
            <a:r>
              <a:rPr lang="en-US" sz="2800" cap="none" dirty="0"/>
              <a:t>AWS EventBridge</a:t>
            </a:r>
          </a:p>
        </p:txBody>
      </p:sp>
      <p:pic>
        <p:nvPicPr>
          <p:cNvPr id="7" name="Picture 6">
            <a:extLst>
              <a:ext uri="{FF2B5EF4-FFF2-40B4-BE49-F238E27FC236}">
                <a16:creationId xmlns:a16="http://schemas.microsoft.com/office/drawing/2014/main" id="{B6F4D49D-9FB1-89E0-120D-7C5DCF076C2C}"/>
              </a:ext>
            </a:extLst>
          </p:cNvPr>
          <p:cNvPicPr>
            <a:picLocks noChangeAspect="1"/>
          </p:cNvPicPr>
          <p:nvPr/>
        </p:nvPicPr>
        <p:blipFill>
          <a:blip r:embed="rId2"/>
          <a:stretch>
            <a:fillRect/>
          </a:stretch>
        </p:blipFill>
        <p:spPr>
          <a:xfrm>
            <a:off x="11224017" y="270224"/>
            <a:ext cx="552450" cy="552450"/>
          </a:xfrm>
          <a:prstGeom prst="rect">
            <a:avLst/>
          </a:prstGeom>
        </p:spPr>
      </p:pic>
      <p:pic>
        <p:nvPicPr>
          <p:cNvPr id="9" name="Picture 8">
            <a:extLst>
              <a:ext uri="{FF2B5EF4-FFF2-40B4-BE49-F238E27FC236}">
                <a16:creationId xmlns:a16="http://schemas.microsoft.com/office/drawing/2014/main" id="{BA46283E-B60E-3F03-6D39-A06A0A478282}"/>
              </a:ext>
            </a:extLst>
          </p:cNvPr>
          <p:cNvPicPr>
            <a:picLocks noChangeAspect="1"/>
          </p:cNvPicPr>
          <p:nvPr/>
        </p:nvPicPr>
        <p:blipFill>
          <a:blip r:embed="rId3"/>
          <a:stretch>
            <a:fillRect/>
          </a:stretch>
        </p:blipFill>
        <p:spPr>
          <a:xfrm>
            <a:off x="410510" y="1471065"/>
            <a:ext cx="11367630" cy="1519925"/>
          </a:xfrm>
          <a:prstGeom prst="roundRect">
            <a:avLst>
              <a:gd name="adj" fmla="val 6640"/>
            </a:avLst>
          </a:prstGeom>
        </p:spPr>
      </p:pic>
      <p:pic>
        <p:nvPicPr>
          <p:cNvPr id="11" name="Picture 10">
            <a:extLst>
              <a:ext uri="{FF2B5EF4-FFF2-40B4-BE49-F238E27FC236}">
                <a16:creationId xmlns:a16="http://schemas.microsoft.com/office/drawing/2014/main" id="{C36C2612-577F-2A28-7F33-70E44341F6B6}"/>
              </a:ext>
            </a:extLst>
          </p:cNvPr>
          <p:cNvPicPr>
            <a:picLocks noChangeAspect="1"/>
          </p:cNvPicPr>
          <p:nvPr/>
        </p:nvPicPr>
        <p:blipFill>
          <a:blip r:embed="rId4"/>
          <a:stretch>
            <a:fillRect/>
          </a:stretch>
        </p:blipFill>
        <p:spPr>
          <a:xfrm>
            <a:off x="412183" y="3286210"/>
            <a:ext cx="4508593" cy="3276515"/>
          </a:xfrm>
          <a:prstGeom prst="roundRect">
            <a:avLst>
              <a:gd name="adj" fmla="val 2713"/>
            </a:avLst>
          </a:prstGeom>
        </p:spPr>
      </p:pic>
      <p:pic>
        <p:nvPicPr>
          <p:cNvPr id="13" name="Picture 12">
            <a:extLst>
              <a:ext uri="{FF2B5EF4-FFF2-40B4-BE49-F238E27FC236}">
                <a16:creationId xmlns:a16="http://schemas.microsoft.com/office/drawing/2014/main" id="{55ED5B68-CD11-C82F-D6DF-DEC9FE2F10BE}"/>
              </a:ext>
            </a:extLst>
          </p:cNvPr>
          <p:cNvPicPr>
            <a:picLocks noChangeAspect="1"/>
          </p:cNvPicPr>
          <p:nvPr/>
        </p:nvPicPr>
        <p:blipFill>
          <a:blip r:embed="rId5"/>
          <a:stretch>
            <a:fillRect/>
          </a:stretch>
        </p:blipFill>
        <p:spPr>
          <a:xfrm>
            <a:off x="5076823" y="3286210"/>
            <a:ext cx="6701317" cy="2352590"/>
          </a:xfrm>
          <a:prstGeom prst="roundRect">
            <a:avLst>
              <a:gd name="adj" fmla="val 3306"/>
            </a:avLst>
          </a:prstGeom>
        </p:spPr>
      </p:pic>
      <p:sp>
        <p:nvSpPr>
          <p:cNvPr id="14" name="TextBox 13">
            <a:extLst>
              <a:ext uri="{FF2B5EF4-FFF2-40B4-BE49-F238E27FC236}">
                <a16:creationId xmlns:a16="http://schemas.microsoft.com/office/drawing/2014/main" id="{93B0AD49-F091-629B-47F8-F93AEDF70CA3}"/>
              </a:ext>
            </a:extLst>
          </p:cNvPr>
          <p:cNvSpPr txBox="1"/>
          <p:nvPr/>
        </p:nvSpPr>
        <p:spPr>
          <a:xfrm>
            <a:off x="410510" y="853579"/>
            <a:ext cx="11365957" cy="461665"/>
          </a:xfrm>
          <a:prstGeom prst="rect">
            <a:avLst/>
          </a:prstGeom>
          <a:noFill/>
        </p:spPr>
        <p:txBody>
          <a:bodyPr wrap="square" rtlCol="0">
            <a:spAutoFit/>
          </a:bodyPr>
          <a:lstStyle/>
          <a:p>
            <a:pPr algn="just"/>
            <a:r>
              <a:rPr lang="en-US" sz="1200" b="1" dirty="0">
                <a:solidFill>
                  <a:schemeClr val="bg1"/>
                </a:solidFill>
                <a:latin typeface="Aptos" panose="020B0004020202020204" pitchFamily="34" charset="0"/>
              </a:rPr>
              <a:t>AWS EventBridge</a:t>
            </a:r>
            <a:r>
              <a:rPr lang="en-US" sz="1200" dirty="0">
                <a:solidFill>
                  <a:schemeClr val="bg1"/>
                </a:solidFill>
                <a:latin typeface="Aptos" panose="020B0004020202020204" pitchFamily="34" charset="0"/>
              </a:rPr>
              <a:t> is a serverless event bus that routes events from AWS services, apps, or SaaS tools to targets like Lambda or SQS. It helps build event-driven, decoupled systems.</a:t>
            </a:r>
          </a:p>
        </p:txBody>
      </p:sp>
    </p:spTree>
    <p:extLst>
      <p:ext uri="{BB962C8B-B14F-4D97-AF65-F5344CB8AC3E}">
        <p14:creationId xmlns:p14="http://schemas.microsoft.com/office/powerpoint/2010/main" val="3673321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E568A4B-0825-7DF5-7D9F-4E7B15F8085E}"/>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735E90AA-CDF6-202B-96DF-7C89903CF983}"/>
              </a:ext>
            </a:extLst>
          </p:cNvPr>
          <p:cNvSpPr>
            <a:spLocks noGrp="1"/>
          </p:cNvSpPr>
          <p:nvPr>
            <p:ph type="title"/>
          </p:nvPr>
        </p:nvSpPr>
        <p:spPr>
          <a:xfrm>
            <a:off x="8284606" y="270224"/>
            <a:ext cx="2768134" cy="547688"/>
          </a:xfrm>
        </p:spPr>
        <p:txBody>
          <a:bodyPr/>
          <a:lstStyle/>
          <a:p>
            <a:pPr algn="r"/>
            <a:r>
              <a:rPr lang="en-US" sz="2800" cap="none" dirty="0"/>
              <a:t>AWS Step Functions</a:t>
            </a:r>
          </a:p>
        </p:txBody>
      </p:sp>
      <p:pic>
        <p:nvPicPr>
          <p:cNvPr id="7" name="Picture 6">
            <a:extLst>
              <a:ext uri="{FF2B5EF4-FFF2-40B4-BE49-F238E27FC236}">
                <a16:creationId xmlns:a16="http://schemas.microsoft.com/office/drawing/2014/main" id="{A17B4E85-17AB-9659-98F7-5559021AB1B9}"/>
              </a:ext>
            </a:extLst>
          </p:cNvPr>
          <p:cNvPicPr>
            <a:picLocks noChangeAspect="1"/>
          </p:cNvPicPr>
          <p:nvPr/>
        </p:nvPicPr>
        <p:blipFill>
          <a:blip r:embed="rId2"/>
          <a:srcRect/>
          <a:stretch/>
        </p:blipFill>
        <p:spPr>
          <a:xfrm>
            <a:off x="11224017" y="270224"/>
            <a:ext cx="552450" cy="552450"/>
          </a:xfrm>
          <a:prstGeom prst="rect">
            <a:avLst/>
          </a:prstGeom>
        </p:spPr>
      </p:pic>
      <p:sp>
        <p:nvSpPr>
          <p:cNvPr id="14" name="TextBox 13">
            <a:extLst>
              <a:ext uri="{FF2B5EF4-FFF2-40B4-BE49-F238E27FC236}">
                <a16:creationId xmlns:a16="http://schemas.microsoft.com/office/drawing/2014/main" id="{78321F12-B032-8569-1604-54482DC659FA}"/>
              </a:ext>
            </a:extLst>
          </p:cNvPr>
          <p:cNvSpPr txBox="1"/>
          <p:nvPr/>
        </p:nvSpPr>
        <p:spPr>
          <a:xfrm>
            <a:off x="410510" y="853579"/>
            <a:ext cx="11365957" cy="461665"/>
          </a:xfrm>
          <a:prstGeom prst="rect">
            <a:avLst/>
          </a:prstGeom>
          <a:noFill/>
        </p:spPr>
        <p:txBody>
          <a:bodyPr wrap="square" rtlCol="0">
            <a:spAutoFit/>
          </a:bodyPr>
          <a:lstStyle/>
          <a:p>
            <a:pPr algn="just"/>
            <a:r>
              <a:rPr lang="en-US" sz="1200" b="1" dirty="0">
                <a:solidFill>
                  <a:schemeClr val="bg1"/>
                </a:solidFill>
                <a:latin typeface="Aptos" panose="020B0004020202020204" pitchFamily="34" charset="0"/>
              </a:rPr>
              <a:t>AWS Step Functions</a:t>
            </a:r>
            <a:r>
              <a:rPr lang="en-US" sz="1200" dirty="0">
                <a:solidFill>
                  <a:schemeClr val="bg1"/>
                </a:solidFill>
                <a:latin typeface="Aptos" panose="020B0004020202020204" pitchFamily="34" charset="0"/>
              </a:rPr>
              <a:t> is a serverless workflow service that lets you coordinate AWS services using visual workflows. It helps build and run multi-step applications with error handling and retry logic.</a:t>
            </a:r>
          </a:p>
        </p:txBody>
      </p:sp>
      <p:pic>
        <p:nvPicPr>
          <p:cNvPr id="10" name="Picture 9">
            <a:extLst>
              <a:ext uri="{FF2B5EF4-FFF2-40B4-BE49-F238E27FC236}">
                <a16:creationId xmlns:a16="http://schemas.microsoft.com/office/drawing/2014/main" id="{0DA8A091-D39C-62CE-E927-8AF870F69709}"/>
              </a:ext>
            </a:extLst>
          </p:cNvPr>
          <p:cNvPicPr>
            <a:picLocks noChangeAspect="1"/>
          </p:cNvPicPr>
          <p:nvPr/>
        </p:nvPicPr>
        <p:blipFill>
          <a:blip r:embed="rId3"/>
          <a:stretch>
            <a:fillRect/>
          </a:stretch>
        </p:blipFill>
        <p:spPr>
          <a:xfrm>
            <a:off x="976052" y="1346149"/>
            <a:ext cx="10247965" cy="5249262"/>
          </a:xfrm>
          <a:prstGeom prst="roundRect">
            <a:avLst>
              <a:gd name="adj" fmla="val 1425"/>
            </a:avLst>
          </a:prstGeom>
        </p:spPr>
      </p:pic>
    </p:spTree>
    <p:extLst>
      <p:ext uri="{BB962C8B-B14F-4D97-AF65-F5344CB8AC3E}">
        <p14:creationId xmlns:p14="http://schemas.microsoft.com/office/powerpoint/2010/main" val="1403186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8002F1-C4CF-38C2-FE92-48CFD22872D9}"/>
              </a:ext>
            </a:extLst>
          </p:cNvPr>
          <p:cNvPicPr>
            <a:picLocks noChangeAspect="1"/>
          </p:cNvPicPr>
          <p:nvPr/>
        </p:nvPicPr>
        <p:blipFill>
          <a:blip r:embed="rId2"/>
          <a:stretch>
            <a:fillRect/>
          </a:stretch>
        </p:blipFill>
        <p:spPr>
          <a:xfrm>
            <a:off x="538162" y="533400"/>
            <a:ext cx="11115675" cy="5791200"/>
          </a:xfrm>
          <a:prstGeom prst="roundRect">
            <a:avLst>
              <a:gd name="adj" fmla="val 1535"/>
            </a:avLst>
          </a:prstGeom>
        </p:spPr>
      </p:pic>
    </p:spTree>
    <p:extLst>
      <p:ext uri="{BB962C8B-B14F-4D97-AF65-F5344CB8AC3E}">
        <p14:creationId xmlns:p14="http://schemas.microsoft.com/office/powerpoint/2010/main" val="665896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DBD85CD-82B1-8462-6A39-FA74B85C8DD3}"/>
              </a:ext>
            </a:extLst>
          </p:cNvPr>
          <p:cNvPicPr>
            <a:picLocks noChangeAspect="1"/>
          </p:cNvPicPr>
          <p:nvPr/>
        </p:nvPicPr>
        <p:blipFill>
          <a:blip r:embed="rId2"/>
          <a:stretch>
            <a:fillRect/>
          </a:stretch>
        </p:blipFill>
        <p:spPr>
          <a:xfrm>
            <a:off x="142875" y="878330"/>
            <a:ext cx="11906250" cy="5335243"/>
          </a:xfrm>
          <a:prstGeom prst="roundRect">
            <a:avLst>
              <a:gd name="adj" fmla="val 1313"/>
            </a:avLst>
          </a:prstGeom>
        </p:spPr>
      </p:pic>
    </p:spTree>
    <p:extLst>
      <p:ext uri="{BB962C8B-B14F-4D97-AF65-F5344CB8AC3E}">
        <p14:creationId xmlns:p14="http://schemas.microsoft.com/office/powerpoint/2010/main" val="406011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BFF6ECD-F5CA-AFF8-0A6C-33B78BF76E44}"/>
            </a:ext>
          </a:extLst>
        </p:cNvPr>
        <p:cNvGrpSpPr/>
        <p:nvPr/>
      </p:nvGrpSpPr>
      <p:grpSpPr>
        <a:xfrm>
          <a:off x="0" y="0"/>
          <a:ext cx="0" cy="0"/>
          <a:chOff x="0" y="0"/>
          <a:chExt cx="0" cy="0"/>
        </a:xfrm>
      </p:grpSpPr>
      <p:pic>
        <p:nvPicPr>
          <p:cNvPr id="9" name="Picture 8" descr="A white line on an orange background&#10;&#10;AI-generated content may be incorrect.">
            <a:extLst>
              <a:ext uri="{FF2B5EF4-FFF2-40B4-BE49-F238E27FC236}">
                <a16:creationId xmlns:a16="http://schemas.microsoft.com/office/drawing/2014/main" id="{5522253E-36A9-01D9-A7EA-264229BA51D7}"/>
              </a:ext>
            </a:extLst>
          </p:cNvPr>
          <p:cNvPicPr>
            <a:picLocks noChangeAspect="1"/>
          </p:cNvPicPr>
          <p:nvPr/>
        </p:nvPicPr>
        <p:blipFill>
          <a:blip r:embed="rId2"/>
          <a:stretch>
            <a:fillRect/>
          </a:stretch>
        </p:blipFill>
        <p:spPr>
          <a:xfrm>
            <a:off x="11228779" y="270225"/>
            <a:ext cx="547688" cy="547688"/>
          </a:xfrm>
          <a:prstGeom prst="rect">
            <a:avLst/>
          </a:prstGeom>
        </p:spPr>
      </p:pic>
      <p:sp>
        <p:nvSpPr>
          <p:cNvPr id="5" name="Title 1">
            <a:extLst>
              <a:ext uri="{FF2B5EF4-FFF2-40B4-BE49-F238E27FC236}">
                <a16:creationId xmlns:a16="http://schemas.microsoft.com/office/drawing/2014/main" id="{3D719974-3A9B-7782-25E2-3CB4ED6A5E6A}"/>
              </a:ext>
            </a:extLst>
          </p:cNvPr>
          <p:cNvSpPr>
            <a:spLocks noGrp="1"/>
          </p:cNvSpPr>
          <p:nvPr>
            <p:ph type="title"/>
          </p:nvPr>
        </p:nvSpPr>
        <p:spPr>
          <a:xfrm>
            <a:off x="5553075" y="270224"/>
            <a:ext cx="5499665" cy="547688"/>
          </a:xfrm>
        </p:spPr>
        <p:txBody>
          <a:bodyPr/>
          <a:lstStyle/>
          <a:p>
            <a:pPr algn="r"/>
            <a:r>
              <a:rPr lang="en-US" sz="2800" cap="none" dirty="0"/>
              <a:t>AWS Lambda</a:t>
            </a:r>
          </a:p>
        </p:txBody>
      </p:sp>
      <p:sp>
        <p:nvSpPr>
          <p:cNvPr id="14" name="TextBox 13">
            <a:extLst>
              <a:ext uri="{FF2B5EF4-FFF2-40B4-BE49-F238E27FC236}">
                <a16:creationId xmlns:a16="http://schemas.microsoft.com/office/drawing/2014/main" id="{A87D6BD2-3516-7F6C-58FC-86AAE081579E}"/>
              </a:ext>
            </a:extLst>
          </p:cNvPr>
          <p:cNvSpPr txBox="1"/>
          <p:nvPr/>
        </p:nvSpPr>
        <p:spPr>
          <a:xfrm>
            <a:off x="410510" y="853579"/>
            <a:ext cx="11365957" cy="461665"/>
          </a:xfrm>
          <a:prstGeom prst="rect">
            <a:avLst/>
          </a:prstGeom>
          <a:noFill/>
        </p:spPr>
        <p:txBody>
          <a:bodyPr wrap="square" rtlCol="0">
            <a:spAutoFit/>
          </a:bodyPr>
          <a:lstStyle/>
          <a:p>
            <a:pPr algn="just"/>
            <a:r>
              <a:rPr lang="en-US" sz="1200" b="1" dirty="0">
                <a:solidFill>
                  <a:schemeClr val="bg1"/>
                </a:solidFill>
                <a:latin typeface="Aptos" panose="020B0004020202020204" pitchFamily="34" charset="0"/>
              </a:rPr>
              <a:t>AWS Lambda</a:t>
            </a:r>
            <a:r>
              <a:rPr lang="en-US" sz="1200" dirty="0">
                <a:solidFill>
                  <a:schemeClr val="bg1"/>
                </a:solidFill>
                <a:latin typeface="Aptos" panose="020B0004020202020204" pitchFamily="34" charset="0"/>
              </a:rPr>
              <a:t> is a serverless compute service that runs code in response to events, automatically managing the infrastructure. It scales automatically and only charges for the compute time used. Execution time is limited to 15 minutes.</a:t>
            </a:r>
          </a:p>
        </p:txBody>
      </p:sp>
      <p:pic>
        <p:nvPicPr>
          <p:cNvPr id="6" name="Picture 5">
            <a:extLst>
              <a:ext uri="{FF2B5EF4-FFF2-40B4-BE49-F238E27FC236}">
                <a16:creationId xmlns:a16="http://schemas.microsoft.com/office/drawing/2014/main" id="{8B7C6D29-2457-3024-0024-AD8B5E781969}"/>
              </a:ext>
            </a:extLst>
          </p:cNvPr>
          <p:cNvPicPr>
            <a:picLocks noChangeAspect="1"/>
          </p:cNvPicPr>
          <p:nvPr/>
        </p:nvPicPr>
        <p:blipFill>
          <a:blip r:embed="rId3"/>
          <a:stretch>
            <a:fillRect/>
          </a:stretch>
        </p:blipFill>
        <p:spPr>
          <a:xfrm>
            <a:off x="1083338" y="1437678"/>
            <a:ext cx="10020300" cy="5150098"/>
          </a:xfrm>
          <a:prstGeom prst="roundRect">
            <a:avLst>
              <a:gd name="adj" fmla="val 946"/>
            </a:avLst>
          </a:prstGeom>
        </p:spPr>
      </p:pic>
    </p:spTree>
    <p:extLst>
      <p:ext uri="{BB962C8B-B14F-4D97-AF65-F5344CB8AC3E}">
        <p14:creationId xmlns:p14="http://schemas.microsoft.com/office/powerpoint/2010/main" val="6378221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DA25F4D-5898-EA4A-0F76-51F722961AF4}"/>
              </a:ext>
            </a:extLst>
          </p:cNvPr>
          <p:cNvPicPr>
            <a:picLocks noChangeAspect="1"/>
          </p:cNvPicPr>
          <p:nvPr/>
        </p:nvPicPr>
        <p:blipFill>
          <a:blip r:embed="rId2"/>
          <a:stretch>
            <a:fillRect/>
          </a:stretch>
        </p:blipFill>
        <p:spPr>
          <a:xfrm>
            <a:off x="628650" y="755479"/>
            <a:ext cx="10934700" cy="5347041"/>
          </a:xfrm>
          <a:prstGeom prst="roundRect">
            <a:avLst>
              <a:gd name="adj" fmla="val 1882"/>
            </a:avLst>
          </a:prstGeom>
        </p:spPr>
      </p:pic>
    </p:spTree>
    <p:extLst>
      <p:ext uri="{BB962C8B-B14F-4D97-AF65-F5344CB8AC3E}">
        <p14:creationId xmlns:p14="http://schemas.microsoft.com/office/powerpoint/2010/main" val="1503784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580103-D5C1-53DA-46CA-094DC2F48542}"/>
              </a:ext>
            </a:extLst>
          </p:cNvPr>
          <p:cNvPicPr>
            <a:picLocks noChangeAspect="1"/>
          </p:cNvPicPr>
          <p:nvPr/>
        </p:nvPicPr>
        <p:blipFill>
          <a:blip r:embed="rId2"/>
          <a:srcRect r="1672"/>
          <a:stretch/>
        </p:blipFill>
        <p:spPr>
          <a:xfrm>
            <a:off x="1009650" y="366285"/>
            <a:ext cx="10172700" cy="6125430"/>
          </a:xfrm>
          <a:prstGeom prst="roundRect">
            <a:avLst>
              <a:gd name="adj" fmla="val 2206"/>
            </a:avLst>
          </a:prstGeom>
        </p:spPr>
      </p:pic>
    </p:spTree>
    <p:extLst>
      <p:ext uri="{BB962C8B-B14F-4D97-AF65-F5344CB8AC3E}">
        <p14:creationId xmlns:p14="http://schemas.microsoft.com/office/powerpoint/2010/main" val="2560899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5FA7959-53D2-FAE6-9AA1-B11B8FD3DCC3}"/>
            </a:ext>
          </a:extLst>
        </p:cNvPr>
        <p:cNvGrpSpPr/>
        <p:nvPr/>
      </p:nvGrpSpPr>
      <p:grpSpPr>
        <a:xfrm>
          <a:off x="0" y="0"/>
          <a:ext cx="0" cy="0"/>
          <a:chOff x="0" y="0"/>
          <a:chExt cx="0" cy="0"/>
        </a:xfrm>
      </p:grpSpPr>
      <p:pic>
        <p:nvPicPr>
          <p:cNvPr id="6" name="Picture 5" descr="A white line on a green background&#10;&#10;AI-generated content may be incorrect.">
            <a:extLst>
              <a:ext uri="{FF2B5EF4-FFF2-40B4-BE49-F238E27FC236}">
                <a16:creationId xmlns:a16="http://schemas.microsoft.com/office/drawing/2014/main" id="{D91BC107-E54E-CE14-B1C8-57875A948BEF}"/>
              </a:ext>
            </a:extLst>
          </p:cNvPr>
          <p:cNvPicPr>
            <a:picLocks noChangeAspect="1"/>
          </p:cNvPicPr>
          <p:nvPr/>
        </p:nvPicPr>
        <p:blipFill>
          <a:blip r:embed="rId2"/>
          <a:stretch>
            <a:fillRect/>
          </a:stretch>
        </p:blipFill>
        <p:spPr>
          <a:xfrm>
            <a:off x="11224017" y="270225"/>
            <a:ext cx="552450" cy="552450"/>
          </a:xfrm>
          <a:prstGeom prst="rect">
            <a:avLst/>
          </a:prstGeom>
        </p:spPr>
      </p:pic>
      <p:sp>
        <p:nvSpPr>
          <p:cNvPr id="5" name="Title 1">
            <a:extLst>
              <a:ext uri="{FF2B5EF4-FFF2-40B4-BE49-F238E27FC236}">
                <a16:creationId xmlns:a16="http://schemas.microsoft.com/office/drawing/2014/main" id="{62195515-54E0-670A-4A98-1B12F40A5258}"/>
              </a:ext>
            </a:extLst>
          </p:cNvPr>
          <p:cNvSpPr>
            <a:spLocks noGrp="1"/>
          </p:cNvSpPr>
          <p:nvPr>
            <p:ph type="title"/>
          </p:nvPr>
        </p:nvSpPr>
        <p:spPr>
          <a:xfrm>
            <a:off x="6419850" y="270224"/>
            <a:ext cx="4632890" cy="547688"/>
          </a:xfrm>
        </p:spPr>
        <p:txBody>
          <a:bodyPr/>
          <a:lstStyle/>
          <a:p>
            <a:pPr algn="r"/>
            <a:r>
              <a:rPr lang="en-US" sz="2800" cap="none" dirty="0"/>
              <a:t>AWS S3 – Simple Storage Service</a:t>
            </a:r>
          </a:p>
        </p:txBody>
      </p:sp>
      <p:sp>
        <p:nvSpPr>
          <p:cNvPr id="14" name="TextBox 13">
            <a:extLst>
              <a:ext uri="{FF2B5EF4-FFF2-40B4-BE49-F238E27FC236}">
                <a16:creationId xmlns:a16="http://schemas.microsoft.com/office/drawing/2014/main" id="{563EC8EC-873D-8DC6-AED8-630941703DDF}"/>
              </a:ext>
            </a:extLst>
          </p:cNvPr>
          <p:cNvSpPr txBox="1"/>
          <p:nvPr/>
        </p:nvSpPr>
        <p:spPr>
          <a:xfrm>
            <a:off x="410510" y="853579"/>
            <a:ext cx="11365957" cy="276999"/>
          </a:xfrm>
          <a:prstGeom prst="rect">
            <a:avLst/>
          </a:prstGeom>
          <a:noFill/>
        </p:spPr>
        <p:txBody>
          <a:bodyPr wrap="square" rtlCol="0">
            <a:spAutoFit/>
          </a:bodyPr>
          <a:lstStyle/>
          <a:p>
            <a:pPr algn="just"/>
            <a:r>
              <a:rPr lang="en-US" sz="1200" b="1" dirty="0">
                <a:solidFill>
                  <a:schemeClr val="bg1"/>
                </a:solidFill>
                <a:latin typeface="Aptos" panose="020B0004020202020204" pitchFamily="34" charset="0"/>
              </a:rPr>
              <a:t>Amazon S3</a:t>
            </a:r>
            <a:r>
              <a:rPr lang="en-US" sz="1200" dirty="0">
                <a:solidFill>
                  <a:schemeClr val="bg1"/>
                </a:solidFill>
                <a:latin typeface="Aptos" panose="020B0004020202020204" pitchFamily="34" charset="0"/>
              </a:rPr>
              <a:t> is a scalable, serverless object storage service used to store and retrieve any amount of data. Highly available. Has different classes for varied requirements.</a:t>
            </a:r>
          </a:p>
        </p:txBody>
      </p:sp>
      <p:pic>
        <p:nvPicPr>
          <p:cNvPr id="3" name="Picture 2">
            <a:extLst>
              <a:ext uri="{FF2B5EF4-FFF2-40B4-BE49-F238E27FC236}">
                <a16:creationId xmlns:a16="http://schemas.microsoft.com/office/drawing/2014/main" id="{18BC12B5-72EE-C2BF-53DF-513ED1FA66DA}"/>
              </a:ext>
            </a:extLst>
          </p:cNvPr>
          <p:cNvPicPr>
            <a:picLocks noChangeAspect="1"/>
          </p:cNvPicPr>
          <p:nvPr/>
        </p:nvPicPr>
        <p:blipFill>
          <a:blip r:embed="rId3"/>
          <a:stretch>
            <a:fillRect/>
          </a:stretch>
        </p:blipFill>
        <p:spPr>
          <a:xfrm>
            <a:off x="1002375" y="1414278"/>
            <a:ext cx="10182225" cy="5051646"/>
          </a:xfrm>
          <a:prstGeom prst="roundRect">
            <a:avLst>
              <a:gd name="adj" fmla="val 1960"/>
            </a:avLst>
          </a:prstGeom>
        </p:spPr>
      </p:pic>
    </p:spTree>
    <p:extLst>
      <p:ext uri="{BB962C8B-B14F-4D97-AF65-F5344CB8AC3E}">
        <p14:creationId xmlns:p14="http://schemas.microsoft.com/office/powerpoint/2010/main" val="1113798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71713C-9AE9-0D63-A6E0-88D863CBD815}"/>
            </a:ext>
          </a:extLst>
        </p:cNvPr>
        <p:cNvGrpSpPr/>
        <p:nvPr/>
      </p:nvGrpSpPr>
      <p:grpSpPr>
        <a:xfrm>
          <a:off x="0" y="0"/>
          <a:ext cx="0" cy="0"/>
          <a:chOff x="0" y="0"/>
          <a:chExt cx="0" cy="0"/>
        </a:xfrm>
      </p:grpSpPr>
      <p:pic>
        <p:nvPicPr>
          <p:cNvPr id="4" name="Picture 3" descr="A white line on a purple background&#10;&#10;AI-generated content may be incorrect.">
            <a:extLst>
              <a:ext uri="{FF2B5EF4-FFF2-40B4-BE49-F238E27FC236}">
                <a16:creationId xmlns:a16="http://schemas.microsoft.com/office/drawing/2014/main" id="{D63841BE-8AAC-88FF-76C5-8111619E3851}"/>
              </a:ext>
            </a:extLst>
          </p:cNvPr>
          <p:cNvPicPr>
            <a:picLocks noChangeAspect="1"/>
          </p:cNvPicPr>
          <p:nvPr/>
        </p:nvPicPr>
        <p:blipFill>
          <a:blip r:embed="rId2"/>
          <a:stretch>
            <a:fillRect/>
          </a:stretch>
        </p:blipFill>
        <p:spPr>
          <a:xfrm>
            <a:off x="11228779" y="270225"/>
            <a:ext cx="547688" cy="547688"/>
          </a:xfrm>
          <a:prstGeom prst="rect">
            <a:avLst/>
          </a:prstGeom>
        </p:spPr>
      </p:pic>
      <p:sp>
        <p:nvSpPr>
          <p:cNvPr id="5" name="Title 1">
            <a:extLst>
              <a:ext uri="{FF2B5EF4-FFF2-40B4-BE49-F238E27FC236}">
                <a16:creationId xmlns:a16="http://schemas.microsoft.com/office/drawing/2014/main" id="{E26B9AE7-F03C-30DB-8B32-96F1C620325F}"/>
              </a:ext>
            </a:extLst>
          </p:cNvPr>
          <p:cNvSpPr>
            <a:spLocks noGrp="1"/>
          </p:cNvSpPr>
          <p:nvPr>
            <p:ph type="title"/>
          </p:nvPr>
        </p:nvSpPr>
        <p:spPr>
          <a:xfrm>
            <a:off x="6419850" y="270224"/>
            <a:ext cx="4632890" cy="547688"/>
          </a:xfrm>
        </p:spPr>
        <p:txBody>
          <a:bodyPr/>
          <a:lstStyle/>
          <a:p>
            <a:pPr algn="r"/>
            <a:r>
              <a:rPr lang="en-US" sz="2800" cap="none" dirty="0"/>
              <a:t>AWS Glue</a:t>
            </a:r>
          </a:p>
        </p:txBody>
      </p:sp>
      <p:sp>
        <p:nvSpPr>
          <p:cNvPr id="14" name="TextBox 13">
            <a:extLst>
              <a:ext uri="{FF2B5EF4-FFF2-40B4-BE49-F238E27FC236}">
                <a16:creationId xmlns:a16="http://schemas.microsoft.com/office/drawing/2014/main" id="{5F0109E8-E1FD-74A2-4248-5CC2F4112862}"/>
              </a:ext>
            </a:extLst>
          </p:cNvPr>
          <p:cNvSpPr txBox="1"/>
          <p:nvPr/>
        </p:nvSpPr>
        <p:spPr>
          <a:xfrm>
            <a:off x="410510" y="853579"/>
            <a:ext cx="11365957" cy="461665"/>
          </a:xfrm>
          <a:prstGeom prst="rect">
            <a:avLst/>
          </a:prstGeom>
          <a:noFill/>
        </p:spPr>
        <p:txBody>
          <a:bodyPr wrap="square" rtlCol="0">
            <a:spAutoFit/>
          </a:bodyPr>
          <a:lstStyle/>
          <a:p>
            <a:pPr algn="just"/>
            <a:r>
              <a:rPr lang="en-US" sz="1200" b="1" dirty="0">
                <a:solidFill>
                  <a:schemeClr val="bg1"/>
                </a:solidFill>
                <a:latin typeface="Aptos" panose="020B0004020202020204" pitchFamily="34" charset="0"/>
              </a:rPr>
              <a:t>AWS Glue</a:t>
            </a:r>
            <a:r>
              <a:rPr lang="en-US" sz="1200" dirty="0">
                <a:solidFill>
                  <a:schemeClr val="bg1"/>
                </a:solidFill>
                <a:latin typeface="Aptos" panose="020B0004020202020204" pitchFamily="34" charset="0"/>
              </a:rPr>
              <a:t> is a serverless data integration service that helps discover, prepare, and transform data for analytics. It automates ETL processes and supports jobs using Python or Spark.</a:t>
            </a:r>
          </a:p>
        </p:txBody>
      </p:sp>
      <p:pic>
        <p:nvPicPr>
          <p:cNvPr id="8" name="Picture 7">
            <a:extLst>
              <a:ext uri="{FF2B5EF4-FFF2-40B4-BE49-F238E27FC236}">
                <a16:creationId xmlns:a16="http://schemas.microsoft.com/office/drawing/2014/main" id="{C25B790C-438E-740C-BEEB-03FBCD506EBC}"/>
              </a:ext>
            </a:extLst>
          </p:cNvPr>
          <p:cNvPicPr>
            <a:picLocks noChangeAspect="1"/>
          </p:cNvPicPr>
          <p:nvPr/>
        </p:nvPicPr>
        <p:blipFill>
          <a:blip r:embed="rId3"/>
          <a:stretch>
            <a:fillRect/>
          </a:stretch>
        </p:blipFill>
        <p:spPr>
          <a:xfrm>
            <a:off x="567118" y="1493785"/>
            <a:ext cx="11052740" cy="4376485"/>
          </a:xfrm>
          <a:prstGeom prst="roundRect">
            <a:avLst>
              <a:gd name="adj" fmla="val 2303"/>
            </a:avLst>
          </a:prstGeom>
        </p:spPr>
      </p:pic>
    </p:spTree>
    <p:extLst>
      <p:ext uri="{BB962C8B-B14F-4D97-AF65-F5344CB8AC3E}">
        <p14:creationId xmlns:p14="http://schemas.microsoft.com/office/powerpoint/2010/main" val="2376331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50B07D8-2A62-04FF-2EE9-24B6151468A1}"/>
              </a:ext>
            </a:extLst>
          </p:cNvPr>
          <p:cNvPicPr>
            <a:picLocks noChangeAspect="1"/>
          </p:cNvPicPr>
          <p:nvPr/>
        </p:nvPicPr>
        <p:blipFill>
          <a:blip r:embed="rId2"/>
          <a:stretch>
            <a:fillRect/>
          </a:stretch>
        </p:blipFill>
        <p:spPr>
          <a:xfrm>
            <a:off x="757237" y="541298"/>
            <a:ext cx="10677525" cy="5775403"/>
          </a:xfrm>
          <a:prstGeom prst="roundRect">
            <a:avLst>
              <a:gd name="adj" fmla="val 2648"/>
            </a:avLst>
          </a:prstGeom>
        </p:spPr>
      </p:pic>
    </p:spTree>
    <p:extLst>
      <p:ext uri="{BB962C8B-B14F-4D97-AF65-F5344CB8AC3E}">
        <p14:creationId xmlns:p14="http://schemas.microsoft.com/office/powerpoint/2010/main" val="278076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05587EA-7DE6-9A83-D287-D86A44105443}"/>
              </a:ext>
            </a:extLst>
          </p:cNvPr>
          <p:cNvPicPr>
            <a:picLocks noChangeAspect="1"/>
          </p:cNvPicPr>
          <p:nvPr/>
        </p:nvPicPr>
        <p:blipFill>
          <a:blip r:embed="rId2"/>
          <a:stretch>
            <a:fillRect/>
          </a:stretch>
        </p:blipFill>
        <p:spPr>
          <a:xfrm>
            <a:off x="6286499" y="1530594"/>
            <a:ext cx="1009650" cy="1009650"/>
          </a:xfrm>
          <a:prstGeom prst="rect">
            <a:avLst/>
          </a:prstGeom>
        </p:spPr>
      </p:pic>
      <p:pic>
        <p:nvPicPr>
          <p:cNvPr id="13" name="Picture 12">
            <a:extLst>
              <a:ext uri="{FF2B5EF4-FFF2-40B4-BE49-F238E27FC236}">
                <a16:creationId xmlns:a16="http://schemas.microsoft.com/office/drawing/2014/main" id="{49BD1944-5686-F1D8-2E60-DD47994FCD14}"/>
              </a:ext>
            </a:extLst>
          </p:cNvPr>
          <p:cNvPicPr>
            <a:picLocks noChangeAspect="1"/>
          </p:cNvPicPr>
          <p:nvPr/>
        </p:nvPicPr>
        <p:blipFill>
          <a:blip r:embed="rId3"/>
          <a:stretch>
            <a:fillRect/>
          </a:stretch>
        </p:blipFill>
        <p:spPr>
          <a:xfrm>
            <a:off x="6286499" y="2828923"/>
            <a:ext cx="1009650" cy="1009650"/>
          </a:xfrm>
          <a:prstGeom prst="rect">
            <a:avLst/>
          </a:prstGeom>
        </p:spPr>
      </p:pic>
      <p:pic>
        <p:nvPicPr>
          <p:cNvPr id="15" name="Picture 14">
            <a:extLst>
              <a:ext uri="{FF2B5EF4-FFF2-40B4-BE49-F238E27FC236}">
                <a16:creationId xmlns:a16="http://schemas.microsoft.com/office/drawing/2014/main" id="{4670C1F9-9B86-02D4-0993-AEC0DA372421}"/>
              </a:ext>
            </a:extLst>
          </p:cNvPr>
          <p:cNvPicPr>
            <a:picLocks noChangeAspect="1"/>
          </p:cNvPicPr>
          <p:nvPr/>
        </p:nvPicPr>
        <p:blipFill>
          <a:blip r:embed="rId4"/>
          <a:stretch>
            <a:fillRect/>
          </a:stretch>
        </p:blipFill>
        <p:spPr>
          <a:xfrm>
            <a:off x="9024936" y="1530594"/>
            <a:ext cx="1009650" cy="1009650"/>
          </a:xfrm>
          <a:prstGeom prst="rect">
            <a:avLst/>
          </a:prstGeom>
        </p:spPr>
      </p:pic>
      <p:pic>
        <p:nvPicPr>
          <p:cNvPr id="17" name="Picture 16">
            <a:extLst>
              <a:ext uri="{FF2B5EF4-FFF2-40B4-BE49-F238E27FC236}">
                <a16:creationId xmlns:a16="http://schemas.microsoft.com/office/drawing/2014/main" id="{179FD8CD-BBBF-0CA3-0035-BB852B44E63D}"/>
              </a:ext>
            </a:extLst>
          </p:cNvPr>
          <p:cNvPicPr>
            <a:picLocks noChangeAspect="1"/>
          </p:cNvPicPr>
          <p:nvPr/>
        </p:nvPicPr>
        <p:blipFill>
          <a:blip r:embed="rId5"/>
          <a:stretch>
            <a:fillRect/>
          </a:stretch>
        </p:blipFill>
        <p:spPr>
          <a:xfrm>
            <a:off x="7655718" y="1530594"/>
            <a:ext cx="1009650" cy="1009650"/>
          </a:xfrm>
          <a:prstGeom prst="rect">
            <a:avLst/>
          </a:prstGeom>
        </p:spPr>
      </p:pic>
      <p:pic>
        <p:nvPicPr>
          <p:cNvPr id="19" name="Picture 18">
            <a:extLst>
              <a:ext uri="{FF2B5EF4-FFF2-40B4-BE49-F238E27FC236}">
                <a16:creationId xmlns:a16="http://schemas.microsoft.com/office/drawing/2014/main" id="{10052EEC-89D4-307E-03EB-489A62FC4100}"/>
              </a:ext>
            </a:extLst>
          </p:cNvPr>
          <p:cNvPicPr>
            <a:picLocks noChangeAspect="1"/>
          </p:cNvPicPr>
          <p:nvPr/>
        </p:nvPicPr>
        <p:blipFill>
          <a:blip r:embed="rId6"/>
          <a:stretch>
            <a:fillRect/>
          </a:stretch>
        </p:blipFill>
        <p:spPr>
          <a:xfrm>
            <a:off x="6286499" y="4127252"/>
            <a:ext cx="1009650" cy="1009650"/>
          </a:xfrm>
          <a:prstGeom prst="rect">
            <a:avLst/>
          </a:prstGeom>
        </p:spPr>
      </p:pic>
      <p:pic>
        <p:nvPicPr>
          <p:cNvPr id="21" name="Picture 20">
            <a:extLst>
              <a:ext uri="{FF2B5EF4-FFF2-40B4-BE49-F238E27FC236}">
                <a16:creationId xmlns:a16="http://schemas.microsoft.com/office/drawing/2014/main" id="{C9BEE554-54C7-1128-11F5-264E4A18E93C}"/>
              </a:ext>
            </a:extLst>
          </p:cNvPr>
          <p:cNvPicPr>
            <a:picLocks noChangeAspect="1"/>
          </p:cNvPicPr>
          <p:nvPr/>
        </p:nvPicPr>
        <p:blipFill>
          <a:blip r:embed="rId7"/>
          <a:stretch>
            <a:fillRect/>
          </a:stretch>
        </p:blipFill>
        <p:spPr>
          <a:xfrm>
            <a:off x="7655718" y="2828923"/>
            <a:ext cx="1009650" cy="1009650"/>
          </a:xfrm>
          <a:prstGeom prst="rect">
            <a:avLst/>
          </a:prstGeom>
        </p:spPr>
      </p:pic>
      <p:pic>
        <p:nvPicPr>
          <p:cNvPr id="23" name="Picture 22">
            <a:extLst>
              <a:ext uri="{FF2B5EF4-FFF2-40B4-BE49-F238E27FC236}">
                <a16:creationId xmlns:a16="http://schemas.microsoft.com/office/drawing/2014/main" id="{FA99C00C-C2F9-20CE-7144-6FF3DA8311DE}"/>
              </a:ext>
            </a:extLst>
          </p:cNvPr>
          <p:cNvPicPr>
            <a:picLocks noChangeAspect="1"/>
          </p:cNvPicPr>
          <p:nvPr/>
        </p:nvPicPr>
        <p:blipFill>
          <a:blip r:embed="rId8"/>
          <a:stretch>
            <a:fillRect/>
          </a:stretch>
        </p:blipFill>
        <p:spPr>
          <a:xfrm>
            <a:off x="9024937" y="2828923"/>
            <a:ext cx="1009650" cy="1009650"/>
          </a:xfrm>
          <a:prstGeom prst="rect">
            <a:avLst/>
          </a:prstGeom>
        </p:spPr>
      </p:pic>
      <p:pic>
        <p:nvPicPr>
          <p:cNvPr id="25" name="Picture 24">
            <a:extLst>
              <a:ext uri="{FF2B5EF4-FFF2-40B4-BE49-F238E27FC236}">
                <a16:creationId xmlns:a16="http://schemas.microsoft.com/office/drawing/2014/main" id="{5C5D51DF-1577-5C02-9DE0-4F31DDDCAB1D}"/>
              </a:ext>
            </a:extLst>
          </p:cNvPr>
          <p:cNvPicPr>
            <a:picLocks noChangeAspect="1"/>
          </p:cNvPicPr>
          <p:nvPr/>
        </p:nvPicPr>
        <p:blipFill>
          <a:blip r:embed="rId9"/>
          <a:stretch>
            <a:fillRect/>
          </a:stretch>
        </p:blipFill>
        <p:spPr>
          <a:xfrm>
            <a:off x="7655718" y="4127252"/>
            <a:ext cx="1009650" cy="1009650"/>
          </a:xfrm>
          <a:prstGeom prst="rect">
            <a:avLst/>
          </a:prstGeom>
        </p:spPr>
      </p:pic>
      <p:pic>
        <p:nvPicPr>
          <p:cNvPr id="27" name="Picture 26">
            <a:extLst>
              <a:ext uri="{FF2B5EF4-FFF2-40B4-BE49-F238E27FC236}">
                <a16:creationId xmlns:a16="http://schemas.microsoft.com/office/drawing/2014/main" id="{3802715D-36E6-1708-3AD2-B5716F83FA6E}"/>
              </a:ext>
            </a:extLst>
          </p:cNvPr>
          <p:cNvPicPr>
            <a:picLocks noChangeAspect="1"/>
          </p:cNvPicPr>
          <p:nvPr/>
        </p:nvPicPr>
        <p:blipFill>
          <a:blip r:embed="rId10"/>
          <a:stretch>
            <a:fillRect/>
          </a:stretch>
        </p:blipFill>
        <p:spPr>
          <a:xfrm>
            <a:off x="9024936" y="4127250"/>
            <a:ext cx="1009651" cy="1009651"/>
          </a:xfrm>
          <a:prstGeom prst="rect">
            <a:avLst/>
          </a:prstGeom>
        </p:spPr>
      </p:pic>
      <p:pic>
        <p:nvPicPr>
          <p:cNvPr id="29" name="Picture 28" descr="A logo with a smile&#10;&#10;AI-generated content may be incorrect.">
            <a:extLst>
              <a:ext uri="{FF2B5EF4-FFF2-40B4-BE49-F238E27FC236}">
                <a16:creationId xmlns:a16="http://schemas.microsoft.com/office/drawing/2014/main" id="{F3AEEBFB-C680-D605-F862-465D120753C2}"/>
              </a:ext>
            </a:extLst>
          </p:cNvPr>
          <p:cNvPicPr>
            <a:picLocks noChangeAspect="1"/>
          </p:cNvPicPr>
          <p:nvPr/>
        </p:nvPicPr>
        <p:blipFill>
          <a:blip r:embed="rId11"/>
          <a:stretch>
            <a:fillRect/>
          </a:stretch>
        </p:blipFill>
        <p:spPr>
          <a:xfrm>
            <a:off x="1703587" y="2156028"/>
            <a:ext cx="2545944" cy="2545944"/>
          </a:xfrm>
          <a:prstGeom prst="rect">
            <a:avLst/>
          </a:prstGeom>
        </p:spPr>
      </p:pic>
      <p:sp>
        <p:nvSpPr>
          <p:cNvPr id="32" name="TextBox 31">
            <a:extLst>
              <a:ext uri="{FF2B5EF4-FFF2-40B4-BE49-F238E27FC236}">
                <a16:creationId xmlns:a16="http://schemas.microsoft.com/office/drawing/2014/main" id="{4E9D80DE-9639-849F-F092-05B70CABBA61}"/>
              </a:ext>
            </a:extLst>
          </p:cNvPr>
          <p:cNvSpPr txBox="1"/>
          <p:nvPr/>
        </p:nvSpPr>
        <p:spPr>
          <a:xfrm>
            <a:off x="7549029" y="5625602"/>
            <a:ext cx="1223027" cy="369332"/>
          </a:xfrm>
          <a:prstGeom prst="rect">
            <a:avLst/>
          </a:prstGeom>
          <a:noFill/>
        </p:spPr>
        <p:txBody>
          <a:bodyPr wrap="none" rtlCol="0">
            <a:spAutoFit/>
          </a:bodyPr>
          <a:lstStyle/>
          <a:p>
            <a:pPr algn="ctr"/>
            <a:r>
              <a:rPr lang="en-US" dirty="0">
                <a:solidFill>
                  <a:schemeClr val="bg2"/>
                </a:solidFill>
                <a:latin typeface="Aptos" panose="020B0004020202020204" pitchFamily="34" charset="0"/>
              </a:rPr>
              <a:t>Serverless</a:t>
            </a:r>
          </a:p>
        </p:txBody>
      </p:sp>
    </p:spTree>
    <p:extLst>
      <p:ext uri="{BB962C8B-B14F-4D97-AF65-F5344CB8AC3E}">
        <p14:creationId xmlns:p14="http://schemas.microsoft.com/office/powerpoint/2010/main" val="2663399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A9D3C84-0783-49A2-CD9C-6F6DB08068C3}"/>
              </a:ext>
            </a:extLst>
          </p:cNvPr>
          <p:cNvPicPr>
            <a:picLocks noChangeAspect="1"/>
          </p:cNvPicPr>
          <p:nvPr/>
        </p:nvPicPr>
        <p:blipFill>
          <a:blip r:embed="rId2"/>
          <a:stretch>
            <a:fillRect/>
          </a:stretch>
        </p:blipFill>
        <p:spPr>
          <a:xfrm>
            <a:off x="902765" y="351239"/>
            <a:ext cx="10386470" cy="6155522"/>
          </a:xfrm>
          <a:prstGeom prst="roundRect">
            <a:avLst>
              <a:gd name="adj" fmla="val 2223"/>
            </a:avLst>
          </a:prstGeom>
        </p:spPr>
      </p:pic>
    </p:spTree>
    <p:extLst>
      <p:ext uri="{BB962C8B-B14F-4D97-AF65-F5344CB8AC3E}">
        <p14:creationId xmlns:p14="http://schemas.microsoft.com/office/powerpoint/2010/main" val="2957879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21CE042-A4C6-53A6-23A9-E85E34BD9E7B}"/>
              </a:ext>
            </a:extLst>
          </p:cNvPr>
          <p:cNvPicPr>
            <a:picLocks noChangeAspect="1"/>
          </p:cNvPicPr>
          <p:nvPr/>
        </p:nvPicPr>
        <p:blipFill>
          <a:blip r:embed="rId2"/>
          <a:stretch>
            <a:fillRect/>
          </a:stretch>
        </p:blipFill>
        <p:spPr>
          <a:xfrm>
            <a:off x="1443191" y="416215"/>
            <a:ext cx="9305618" cy="6025570"/>
          </a:xfrm>
          <a:prstGeom prst="roundRect">
            <a:avLst>
              <a:gd name="adj" fmla="val 2440"/>
            </a:avLst>
          </a:prstGeom>
        </p:spPr>
      </p:pic>
    </p:spTree>
    <p:extLst>
      <p:ext uri="{BB962C8B-B14F-4D97-AF65-F5344CB8AC3E}">
        <p14:creationId xmlns:p14="http://schemas.microsoft.com/office/powerpoint/2010/main" val="3686076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18691C2-83E0-7271-3247-F41D4FF26034}"/>
            </a:ext>
          </a:extLst>
        </p:cNvPr>
        <p:cNvGrpSpPr/>
        <p:nvPr/>
      </p:nvGrpSpPr>
      <p:grpSpPr>
        <a:xfrm>
          <a:off x="0" y="0"/>
          <a:ext cx="0" cy="0"/>
          <a:chOff x="0" y="0"/>
          <a:chExt cx="0" cy="0"/>
        </a:xfrm>
      </p:grpSpPr>
      <p:pic>
        <p:nvPicPr>
          <p:cNvPr id="4" name="Picture 3" descr="A white line on a purple background&#10;&#10;AI-generated content may be incorrect.">
            <a:extLst>
              <a:ext uri="{FF2B5EF4-FFF2-40B4-BE49-F238E27FC236}">
                <a16:creationId xmlns:a16="http://schemas.microsoft.com/office/drawing/2014/main" id="{D117AFC9-9FBE-2FD5-28DC-8D3995D1A9D4}"/>
              </a:ext>
            </a:extLst>
          </p:cNvPr>
          <p:cNvPicPr>
            <a:picLocks noChangeAspect="1"/>
          </p:cNvPicPr>
          <p:nvPr/>
        </p:nvPicPr>
        <p:blipFill>
          <a:blip r:embed="rId2"/>
          <a:stretch>
            <a:fillRect/>
          </a:stretch>
        </p:blipFill>
        <p:spPr>
          <a:xfrm>
            <a:off x="11228779" y="270225"/>
            <a:ext cx="547688" cy="547688"/>
          </a:xfrm>
          <a:prstGeom prst="rect">
            <a:avLst/>
          </a:prstGeom>
        </p:spPr>
      </p:pic>
      <p:sp>
        <p:nvSpPr>
          <p:cNvPr id="5" name="Title 1">
            <a:extLst>
              <a:ext uri="{FF2B5EF4-FFF2-40B4-BE49-F238E27FC236}">
                <a16:creationId xmlns:a16="http://schemas.microsoft.com/office/drawing/2014/main" id="{9D22F959-7DC1-217A-E191-4744655FCD8F}"/>
              </a:ext>
            </a:extLst>
          </p:cNvPr>
          <p:cNvSpPr>
            <a:spLocks noGrp="1"/>
          </p:cNvSpPr>
          <p:nvPr>
            <p:ph type="title"/>
          </p:nvPr>
        </p:nvSpPr>
        <p:spPr>
          <a:xfrm>
            <a:off x="6419850" y="270224"/>
            <a:ext cx="4632890" cy="547688"/>
          </a:xfrm>
        </p:spPr>
        <p:txBody>
          <a:bodyPr/>
          <a:lstStyle/>
          <a:p>
            <a:pPr algn="r"/>
            <a:r>
              <a:rPr lang="en-US" sz="2800" cap="none" dirty="0"/>
              <a:t>AWS Glue - Crawlers</a:t>
            </a:r>
          </a:p>
        </p:txBody>
      </p:sp>
      <p:sp>
        <p:nvSpPr>
          <p:cNvPr id="14" name="TextBox 13">
            <a:extLst>
              <a:ext uri="{FF2B5EF4-FFF2-40B4-BE49-F238E27FC236}">
                <a16:creationId xmlns:a16="http://schemas.microsoft.com/office/drawing/2014/main" id="{5811C9F9-0DAA-DEAC-C5B1-F5E5407F5FD1}"/>
              </a:ext>
            </a:extLst>
          </p:cNvPr>
          <p:cNvSpPr txBox="1"/>
          <p:nvPr/>
        </p:nvSpPr>
        <p:spPr>
          <a:xfrm>
            <a:off x="410510" y="853579"/>
            <a:ext cx="11365957" cy="461665"/>
          </a:xfrm>
          <a:prstGeom prst="rect">
            <a:avLst/>
          </a:prstGeom>
          <a:noFill/>
        </p:spPr>
        <p:txBody>
          <a:bodyPr wrap="square" rtlCol="0">
            <a:spAutoFit/>
          </a:bodyPr>
          <a:lstStyle/>
          <a:p>
            <a:pPr algn="just"/>
            <a:r>
              <a:rPr lang="en-US" sz="1200" b="1" dirty="0">
                <a:solidFill>
                  <a:schemeClr val="bg1"/>
                </a:solidFill>
                <a:latin typeface="Aptos" panose="020B0004020202020204" pitchFamily="34" charset="0"/>
              </a:rPr>
              <a:t>AWS Glue Crawler</a:t>
            </a:r>
            <a:r>
              <a:rPr lang="en-US" sz="1200" dirty="0">
                <a:solidFill>
                  <a:schemeClr val="bg1"/>
                </a:solidFill>
                <a:latin typeface="Aptos" panose="020B0004020202020204" pitchFamily="34" charset="0"/>
              </a:rPr>
              <a:t> is a tool that scans data in sources like S3, infers schema, and creates or updates tables in the Glue Data Catalog. It helps automate data discovery for analytics and ETL.</a:t>
            </a:r>
          </a:p>
        </p:txBody>
      </p:sp>
      <p:pic>
        <p:nvPicPr>
          <p:cNvPr id="7" name="Picture 6">
            <a:extLst>
              <a:ext uri="{FF2B5EF4-FFF2-40B4-BE49-F238E27FC236}">
                <a16:creationId xmlns:a16="http://schemas.microsoft.com/office/drawing/2014/main" id="{989C909D-67A5-8535-5A3A-1FA0F846238D}"/>
              </a:ext>
            </a:extLst>
          </p:cNvPr>
          <p:cNvPicPr>
            <a:picLocks noChangeAspect="1"/>
          </p:cNvPicPr>
          <p:nvPr/>
        </p:nvPicPr>
        <p:blipFill>
          <a:blip r:embed="rId3"/>
          <a:stretch>
            <a:fillRect/>
          </a:stretch>
        </p:blipFill>
        <p:spPr>
          <a:xfrm>
            <a:off x="329418" y="2530675"/>
            <a:ext cx="11528139" cy="1941432"/>
          </a:xfrm>
          <a:prstGeom prst="roundRect">
            <a:avLst>
              <a:gd name="adj" fmla="val 6364"/>
            </a:avLst>
          </a:prstGeom>
        </p:spPr>
      </p:pic>
    </p:spTree>
    <p:extLst>
      <p:ext uri="{BB962C8B-B14F-4D97-AF65-F5344CB8AC3E}">
        <p14:creationId xmlns:p14="http://schemas.microsoft.com/office/powerpoint/2010/main" val="19169154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3A42200-53D5-7DDB-5A9F-89A40C74C3F8}"/>
              </a:ext>
            </a:extLst>
          </p:cNvPr>
          <p:cNvPicPr>
            <a:picLocks noChangeAspect="1"/>
          </p:cNvPicPr>
          <p:nvPr/>
        </p:nvPicPr>
        <p:blipFill>
          <a:blip r:embed="rId2"/>
          <a:stretch>
            <a:fillRect/>
          </a:stretch>
        </p:blipFill>
        <p:spPr>
          <a:xfrm>
            <a:off x="176540" y="876370"/>
            <a:ext cx="11838919" cy="5105259"/>
          </a:xfrm>
          <a:prstGeom prst="roundRect">
            <a:avLst>
              <a:gd name="adj" fmla="val 1928"/>
            </a:avLst>
          </a:prstGeom>
        </p:spPr>
      </p:pic>
    </p:spTree>
    <p:extLst>
      <p:ext uri="{BB962C8B-B14F-4D97-AF65-F5344CB8AC3E}">
        <p14:creationId xmlns:p14="http://schemas.microsoft.com/office/powerpoint/2010/main" val="36456865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0F504C3-D837-36F0-7FF3-E2A612784497}"/>
            </a:ext>
          </a:extLst>
        </p:cNvPr>
        <p:cNvGrpSpPr/>
        <p:nvPr/>
      </p:nvGrpSpPr>
      <p:grpSpPr>
        <a:xfrm>
          <a:off x="0" y="0"/>
          <a:ext cx="0" cy="0"/>
          <a:chOff x="0" y="0"/>
          <a:chExt cx="0" cy="0"/>
        </a:xfrm>
      </p:grpSpPr>
      <p:pic>
        <p:nvPicPr>
          <p:cNvPr id="4" name="Picture 3" descr="A white line on a purple background&#10;&#10;AI-generated content may be incorrect.">
            <a:extLst>
              <a:ext uri="{FF2B5EF4-FFF2-40B4-BE49-F238E27FC236}">
                <a16:creationId xmlns:a16="http://schemas.microsoft.com/office/drawing/2014/main" id="{3789BD40-AF99-A07A-1AAE-9C9937B1A00B}"/>
              </a:ext>
            </a:extLst>
          </p:cNvPr>
          <p:cNvPicPr>
            <a:picLocks noChangeAspect="1"/>
          </p:cNvPicPr>
          <p:nvPr/>
        </p:nvPicPr>
        <p:blipFill>
          <a:blip r:embed="rId2"/>
          <a:stretch>
            <a:fillRect/>
          </a:stretch>
        </p:blipFill>
        <p:spPr>
          <a:xfrm>
            <a:off x="11228779" y="270225"/>
            <a:ext cx="547688" cy="547688"/>
          </a:xfrm>
          <a:prstGeom prst="rect">
            <a:avLst/>
          </a:prstGeom>
        </p:spPr>
      </p:pic>
      <p:sp>
        <p:nvSpPr>
          <p:cNvPr id="5" name="Title 1">
            <a:extLst>
              <a:ext uri="{FF2B5EF4-FFF2-40B4-BE49-F238E27FC236}">
                <a16:creationId xmlns:a16="http://schemas.microsoft.com/office/drawing/2014/main" id="{F974F6CF-21F3-AFCF-3610-E1954486144A}"/>
              </a:ext>
            </a:extLst>
          </p:cNvPr>
          <p:cNvSpPr>
            <a:spLocks noGrp="1"/>
          </p:cNvSpPr>
          <p:nvPr>
            <p:ph type="title"/>
          </p:nvPr>
        </p:nvSpPr>
        <p:spPr>
          <a:xfrm>
            <a:off x="6419850" y="270224"/>
            <a:ext cx="4632890" cy="547688"/>
          </a:xfrm>
        </p:spPr>
        <p:txBody>
          <a:bodyPr/>
          <a:lstStyle/>
          <a:p>
            <a:pPr algn="r"/>
            <a:r>
              <a:rPr lang="en-US" sz="2800" cap="none" dirty="0"/>
              <a:t>AWS Glue – Data Catalog</a:t>
            </a:r>
          </a:p>
        </p:txBody>
      </p:sp>
      <p:sp>
        <p:nvSpPr>
          <p:cNvPr id="14" name="TextBox 13">
            <a:extLst>
              <a:ext uri="{FF2B5EF4-FFF2-40B4-BE49-F238E27FC236}">
                <a16:creationId xmlns:a16="http://schemas.microsoft.com/office/drawing/2014/main" id="{C95A1C74-4A44-CC32-76EC-BAC22E158853}"/>
              </a:ext>
            </a:extLst>
          </p:cNvPr>
          <p:cNvSpPr txBox="1"/>
          <p:nvPr/>
        </p:nvSpPr>
        <p:spPr>
          <a:xfrm>
            <a:off x="410510" y="853579"/>
            <a:ext cx="11365957" cy="461665"/>
          </a:xfrm>
          <a:prstGeom prst="rect">
            <a:avLst/>
          </a:prstGeom>
          <a:noFill/>
        </p:spPr>
        <p:txBody>
          <a:bodyPr wrap="square" rtlCol="0">
            <a:spAutoFit/>
          </a:bodyPr>
          <a:lstStyle/>
          <a:p>
            <a:pPr algn="just"/>
            <a:r>
              <a:rPr lang="en-US" sz="1200" b="1" dirty="0">
                <a:solidFill>
                  <a:schemeClr val="bg1"/>
                </a:solidFill>
                <a:latin typeface="Aptos" panose="020B0004020202020204" pitchFamily="34" charset="0"/>
              </a:rPr>
              <a:t>AWS Glue Data Catalog</a:t>
            </a:r>
            <a:r>
              <a:rPr lang="en-US" sz="1200" dirty="0">
                <a:solidFill>
                  <a:schemeClr val="bg1"/>
                </a:solidFill>
                <a:latin typeface="Aptos" panose="020B0004020202020204" pitchFamily="34" charset="0"/>
              </a:rPr>
              <a:t> is a centralized metadata repository that stores table definitions, schema, and job metadata. It makes data in S3 and other sources easily discoverable and quarriable using tools like Athena or Redshift.</a:t>
            </a:r>
          </a:p>
        </p:txBody>
      </p:sp>
      <p:pic>
        <p:nvPicPr>
          <p:cNvPr id="3" name="Picture 2">
            <a:extLst>
              <a:ext uri="{FF2B5EF4-FFF2-40B4-BE49-F238E27FC236}">
                <a16:creationId xmlns:a16="http://schemas.microsoft.com/office/drawing/2014/main" id="{C8E05B8D-D6E5-E89D-F8FA-F610C68F5312}"/>
              </a:ext>
            </a:extLst>
          </p:cNvPr>
          <p:cNvPicPr>
            <a:picLocks noChangeAspect="1"/>
          </p:cNvPicPr>
          <p:nvPr/>
        </p:nvPicPr>
        <p:blipFill>
          <a:blip r:embed="rId3"/>
          <a:stretch>
            <a:fillRect/>
          </a:stretch>
        </p:blipFill>
        <p:spPr>
          <a:xfrm>
            <a:off x="206510" y="1774786"/>
            <a:ext cx="11778979" cy="3308427"/>
          </a:xfrm>
          <a:prstGeom prst="roundRect">
            <a:avLst>
              <a:gd name="adj" fmla="val 3136"/>
            </a:avLst>
          </a:prstGeom>
        </p:spPr>
      </p:pic>
    </p:spTree>
    <p:extLst>
      <p:ext uri="{BB962C8B-B14F-4D97-AF65-F5344CB8AC3E}">
        <p14:creationId xmlns:p14="http://schemas.microsoft.com/office/powerpoint/2010/main" val="36079501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E872223-E8B8-B4E3-24F0-D89187253210}"/>
              </a:ext>
            </a:extLst>
          </p:cNvPr>
          <p:cNvPicPr>
            <a:picLocks noChangeAspect="1"/>
          </p:cNvPicPr>
          <p:nvPr/>
        </p:nvPicPr>
        <p:blipFill>
          <a:blip r:embed="rId2"/>
          <a:stretch>
            <a:fillRect/>
          </a:stretch>
        </p:blipFill>
        <p:spPr>
          <a:xfrm>
            <a:off x="466456" y="271798"/>
            <a:ext cx="11259087" cy="6314403"/>
          </a:xfrm>
          <a:prstGeom prst="roundRect">
            <a:avLst>
              <a:gd name="adj" fmla="val 1582"/>
            </a:avLst>
          </a:prstGeom>
        </p:spPr>
      </p:pic>
    </p:spTree>
    <p:extLst>
      <p:ext uri="{BB962C8B-B14F-4D97-AF65-F5344CB8AC3E}">
        <p14:creationId xmlns:p14="http://schemas.microsoft.com/office/powerpoint/2010/main" val="140227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A518A0-24E6-2F7F-C9F1-B7E00449661C}"/>
              </a:ext>
            </a:extLst>
          </p:cNvPr>
          <p:cNvPicPr>
            <a:picLocks noChangeAspect="1"/>
          </p:cNvPicPr>
          <p:nvPr/>
        </p:nvPicPr>
        <p:blipFill>
          <a:blip r:embed="rId2"/>
          <a:stretch>
            <a:fillRect/>
          </a:stretch>
        </p:blipFill>
        <p:spPr>
          <a:xfrm>
            <a:off x="228785" y="455553"/>
            <a:ext cx="11734430" cy="5946893"/>
          </a:xfrm>
          <a:prstGeom prst="roundRect">
            <a:avLst>
              <a:gd name="adj" fmla="val 1932"/>
            </a:avLst>
          </a:prstGeom>
        </p:spPr>
      </p:pic>
    </p:spTree>
    <p:extLst>
      <p:ext uri="{BB962C8B-B14F-4D97-AF65-F5344CB8AC3E}">
        <p14:creationId xmlns:p14="http://schemas.microsoft.com/office/powerpoint/2010/main" val="11570805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8FC26CC-5DFF-9669-A025-0219C3F44BA5}"/>
            </a:ext>
          </a:extLst>
        </p:cNvPr>
        <p:cNvGrpSpPr/>
        <p:nvPr/>
      </p:nvGrpSpPr>
      <p:grpSpPr>
        <a:xfrm>
          <a:off x="0" y="0"/>
          <a:ext cx="0" cy="0"/>
          <a:chOff x="0" y="0"/>
          <a:chExt cx="0" cy="0"/>
        </a:xfrm>
      </p:grpSpPr>
      <p:pic>
        <p:nvPicPr>
          <p:cNvPr id="6" name="Picture 5" descr="A logo of a bucket and a magnifying glass&#10;&#10;AI-generated content may be incorrect.">
            <a:extLst>
              <a:ext uri="{FF2B5EF4-FFF2-40B4-BE49-F238E27FC236}">
                <a16:creationId xmlns:a16="http://schemas.microsoft.com/office/drawing/2014/main" id="{864E4B8F-20AE-2AF4-50E0-5C4B4344B547}"/>
              </a:ext>
            </a:extLst>
          </p:cNvPr>
          <p:cNvPicPr>
            <a:picLocks noChangeAspect="1"/>
          </p:cNvPicPr>
          <p:nvPr/>
        </p:nvPicPr>
        <p:blipFill>
          <a:blip r:embed="rId2"/>
          <a:stretch>
            <a:fillRect/>
          </a:stretch>
        </p:blipFill>
        <p:spPr>
          <a:xfrm>
            <a:off x="11228779" y="270225"/>
            <a:ext cx="547688" cy="547688"/>
          </a:xfrm>
          <a:prstGeom prst="rect">
            <a:avLst/>
          </a:prstGeom>
        </p:spPr>
      </p:pic>
      <p:sp>
        <p:nvSpPr>
          <p:cNvPr id="5" name="Title 1">
            <a:extLst>
              <a:ext uri="{FF2B5EF4-FFF2-40B4-BE49-F238E27FC236}">
                <a16:creationId xmlns:a16="http://schemas.microsoft.com/office/drawing/2014/main" id="{AC27FC32-F142-055B-AB37-32F4170DD488}"/>
              </a:ext>
            </a:extLst>
          </p:cNvPr>
          <p:cNvSpPr>
            <a:spLocks noGrp="1"/>
          </p:cNvSpPr>
          <p:nvPr>
            <p:ph type="title"/>
          </p:nvPr>
        </p:nvSpPr>
        <p:spPr>
          <a:xfrm>
            <a:off x="6419850" y="270224"/>
            <a:ext cx="4632890" cy="547688"/>
          </a:xfrm>
        </p:spPr>
        <p:txBody>
          <a:bodyPr/>
          <a:lstStyle/>
          <a:p>
            <a:pPr algn="r"/>
            <a:r>
              <a:rPr lang="en-US" sz="2800" cap="none" dirty="0"/>
              <a:t>AWS Athena</a:t>
            </a:r>
          </a:p>
        </p:txBody>
      </p:sp>
      <p:sp>
        <p:nvSpPr>
          <p:cNvPr id="14" name="TextBox 13">
            <a:extLst>
              <a:ext uri="{FF2B5EF4-FFF2-40B4-BE49-F238E27FC236}">
                <a16:creationId xmlns:a16="http://schemas.microsoft.com/office/drawing/2014/main" id="{9F333781-484A-8EF3-EEEA-36FE6AC0B9C1}"/>
              </a:ext>
            </a:extLst>
          </p:cNvPr>
          <p:cNvSpPr txBox="1"/>
          <p:nvPr/>
        </p:nvSpPr>
        <p:spPr>
          <a:xfrm>
            <a:off x="410510" y="853579"/>
            <a:ext cx="11365957" cy="461665"/>
          </a:xfrm>
          <a:prstGeom prst="rect">
            <a:avLst/>
          </a:prstGeom>
          <a:noFill/>
        </p:spPr>
        <p:txBody>
          <a:bodyPr wrap="square" rtlCol="0">
            <a:spAutoFit/>
          </a:bodyPr>
          <a:lstStyle/>
          <a:p>
            <a:pPr algn="just"/>
            <a:r>
              <a:rPr lang="en-US" sz="1200" b="1" dirty="0">
                <a:solidFill>
                  <a:schemeClr val="bg1"/>
                </a:solidFill>
                <a:latin typeface="Aptos" panose="020B0004020202020204" pitchFamily="34" charset="0"/>
              </a:rPr>
              <a:t>AWS Athena</a:t>
            </a:r>
            <a:r>
              <a:rPr lang="en-US" sz="1200" dirty="0">
                <a:solidFill>
                  <a:schemeClr val="bg1"/>
                </a:solidFill>
                <a:latin typeface="Aptos" panose="020B0004020202020204" pitchFamily="34" charset="0"/>
              </a:rPr>
              <a:t> is a serverless query service that lets you analyze data in S3 using SQL. It uses </a:t>
            </a:r>
            <a:r>
              <a:rPr lang="en-US" sz="1200" b="1" dirty="0">
                <a:solidFill>
                  <a:schemeClr val="bg1"/>
                </a:solidFill>
                <a:latin typeface="Aptos" panose="020B0004020202020204" pitchFamily="34" charset="0"/>
              </a:rPr>
              <a:t>Glue crawlers</a:t>
            </a:r>
            <a:r>
              <a:rPr lang="en-US" sz="1200" dirty="0">
                <a:solidFill>
                  <a:schemeClr val="bg1"/>
                </a:solidFill>
                <a:latin typeface="Aptos" panose="020B0004020202020204" pitchFamily="34" charset="0"/>
              </a:rPr>
              <a:t> to automatically discover and catalog data schemas and </a:t>
            </a:r>
            <a:r>
              <a:rPr lang="en-US" sz="1200" b="1" dirty="0">
                <a:solidFill>
                  <a:schemeClr val="bg1"/>
                </a:solidFill>
                <a:latin typeface="Aptos" panose="020B0004020202020204" pitchFamily="34" charset="0"/>
              </a:rPr>
              <a:t>AWS Glue Data Catalog</a:t>
            </a:r>
            <a:r>
              <a:rPr lang="en-US" sz="1200" dirty="0">
                <a:solidFill>
                  <a:schemeClr val="bg1"/>
                </a:solidFill>
                <a:latin typeface="Aptos" panose="020B0004020202020204" pitchFamily="34" charset="0"/>
              </a:rPr>
              <a:t> to store table metadata to aid in querying.</a:t>
            </a:r>
          </a:p>
        </p:txBody>
      </p:sp>
      <p:pic>
        <p:nvPicPr>
          <p:cNvPr id="10" name="Picture 9">
            <a:extLst>
              <a:ext uri="{FF2B5EF4-FFF2-40B4-BE49-F238E27FC236}">
                <a16:creationId xmlns:a16="http://schemas.microsoft.com/office/drawing/2014/main" id="{5855A5BD-2C07-ABB5-D5A1-EED4EF0D519C}"/>
              </a:ext>
            </a:extLst>
          </p:cNvPr>
          <p:cNvPicPr>
            <a:picLocks noChangeAspect="1"/>
          </p:cNvPicPr>
          <p:nvPr/>
        </p:nvPicPr>
        <p:blipFill>
          <a:blip r:embed="rId3"/>
          <a:srcRect b="1685"/>
          <a:stretch/>
        </p:blipFill>
        <p:spPr>
          <a:xfrm>
            <a:off x="0" y="1299082"/>
            <a:ext cx="12192000" cy="5558918"/>
          </a:xfrm>
          <a:prstGeom prst="rect">
            <a:avLst/>
          </a:prstGeom>
        </p:spPr>
      </p:pic>
    </p:spTree>
    <p:extLst>
      <p:ext uri="{BB962C8B-B14F-4D97-AF65-F5344CB8AC3E}">
        <p14:creationId xmlns:p14="http://schemas.microsoft.com/office/powerpoint/2010/main" val="31790307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E800BFC-E3BC-3962-108F-D1321B628B4E}"/>
            </a:ext>
          </a:extLst>
        </p:cNvPr>
        <p:cNvGrpSpPr/>
        <p:nvPr/>
      </p:nvGrpSpPr>
      <p:grpSpPr>
        <a:xfrm>
          <a:off x="0" y="0"/>
          <a:ext cx="0" cy="0"/>
          <a:chOff x="0" y="0"/>
          <a:chExt cx="0" cy="0"/>
        </a:xfrm>
      </p:grpSpPr>
      <p:pic>
        <p:nvPicPr>
          <p:cNvPr id="7" name="Picture 6" descr="A white line drawing of a funnel and a circle with dots&#10;&#10;AI-generated content may be incorrect.">
            <a:extLst>
              <a:ext uri="{FF2B5EF4-FFF2-40B4-BE49-F238E27FC236}">
                <a16:creationId xmlns:a16="http://schemas.microsoft.com/office/drawing/2014/main" id="{444B07BC-5B5A-3585-3AB3-2036EDC7CAD2}"/>
              </a:ext>
            </a:extLst>
          </p:cNvPr>
          <p:cNvPicPr>
            <a:picLocks noChangeAspect="1"/>
          </p:cNvPicPr>
          <p:nvPr/>
        </p:nvPicPr>
        <p:blipFill>
          <a:blip r:embed="rId2"/>
          <a:stretch>
            <a:fillRect/>
          </a:stretch>
        </p:blipFill>
        <p:spPr>
          <a:xfrm>
            <a:off x="11228779" y="270225"/>
            <a:ext cx="547688" cy="547688"/>
          </a:xfrm>
          <a:prstGeom prst="rect">
            <a:avLst/>
          </a:prstGeom>
        </p:spPr>
      </p:pic>
      <p:sp>
        <p:nvSpPr>
          <p:cNvPr id="5" name="Title 1">
            <a:extLst>
              <a:ext uri="{FF2B5EF4-FFF2-40B4-BE49-F238E27FC236}">
                <a16:creationId xmlns:a16="http://schemas.microsoft.com/office/drawing/2014/main" id="{B297DD9D-1F48-1E84-90CD-B22FE78536A2}"/>
              </a:ext>
            </a:extLst>
          </p:cNvPr>
          <p:cNvSpPr>
            <a:spLocks noGrp="1"/>
          </p:cNvSpPr>
          <p:nvPr>
            <p:ph type="title"/>
          </p:nvPr>
        </p:nvSpPr>
        <p:spPr>
          <a:xfrm>
            <a:off x="5553075" y="270224"/>
            <a:ext cx="5499665" cy="547688"/>
          </a:xfrm>
        </p:spPr>
        <p:txBody>
          <a:bodyPr/>
          <a:lstStyle/>
          <a:p>
            <a:pPr algn="r"/>
            <a:r>
              <a:rPr lang="en-US" sz="2800" cap="none" dirty="0"/>
              <a:t>AWS SNS – Simple Notification Service</a:t>
            </a:r>
          </a:p>
        </p:txBody>
      </p:sp>
      <p:sp>
        <p:nvSpPr>
          <p:cNvPr id="14" name="TextBox 13">
            <a:extLst>
              <a:ext uri="{FF2B5EF4-FFF2-40B4-BE49-F238E27FC236}">
                <a16:creationId xmlns:a16="http://schemas.microsoft.com/office/drawing/2014/main" id="{AA2612CF-8C5B-8AEE-BEF4-B311988E1D36}"/>
              </a:ext>
            </a:extLst>
          </p:cNvPr>
          <p:cNvSpPr txBox="1"/>
          <p:nvPr/>
        </p:nvSpPr>
        <p:spPr>
          <a:xfrm>
            <a:off x="410510" y="853579"/>
            <a:ext cx="11365957" cy="461665"/>
          </a:xfrm>
          <a:prstGeom prst="rect">
            <a:avLst/>
          </a:prstGeom>
          <a:noFill/>
        </p:spPr>
        <p:txBody>
          <a:bodyPr wrap="square" rtlCol="0">
            <a:spAutoFit/>
          </a:bodyPr>
          <a:lstStyle/>
          <a:p>
            <a:pPr algn="just"/>
            <a:r>
              <a:rPr lang="en-US" sz="1200" b="1" dirty="0">
                <a:solidFill>
                  <a:schemeClr val="bg1"/>
                </a:solidFill>
                <a:latin typeface="Aptos" panose="020B0004020202020204" pitchFamily="34" charset="0"/>
              </a:rPr>
              <a:t>AWS SNS (Simple Notification Service)</a:t>
            </a:r>
            <a:r>
              <a:rPr lang="en-US" sz="1200" dirty="0">
                <a:solidFill>
                  <a:schemeClr val="bg1"/>
                </a:solidFill>
                <a:latin typeface="Aptos" panose="020B0004020202020204" pitchFamily="34" charset="0"/>
              </a:rPr>
              <a:t> is a fully managed service that allows you to send messages or notifications to subscribers via email, SMS, or other endpoints. It helps build scalable, event-driven applications by distributing messages to multiple targets.</a:t>
            </a:r>
          </a:p>
        </p:txBody>
      </p:sp>
      <p:pic>
        <p:nvPicPr>
          <p:cNvPr id="3" name="Picture 2">
            <a:extLst>
              <a:ext uri="{FF2B5EF4-FFF2-40B4-BE49-F238E27FC236}">
                <a16:creationId xmlns:a16="http://schemas.microsoft.com/office/drawing/2014/main" id="{1972DADA-2173-E425-9309-7928A5DE3AC5}"/>
              </a:ext>
            </a:extLst>
          </p:cNvPr>
          <p:cNvPicPr>
            <a:picLocks noChangeAspect="1"/>
          </p:cNvPicPr>
          <p:nvPr/>
        </p:nvPicPr>
        <p:blipFill>
          <a:blip r:embed="rId3"/>
          <a:stretch>
            <a:fillRect/>
          </a:stretch>
        </p:blipFill>
        <p:spPr>
          <a:xfrm>
            <a:off x="211156" y="1720850"/>
            <a:ext cx="11769687" cy="4070350"/>
          </a:xfrm>
          <a:prstGeom prst="roundRect">
            <a:avLst>
              <a:gd name="adj" fmla="val 2158"/>
            </a:avLst>
          </a:prstGeom>
        </p:spPr>
      </p:pic>
    </p:spTree>
    <p:extLst>
      <p:ext uri="{BB962C8B-B14F-4D97-AF65-F5344CB8AC3E}">
        <p14:creationId xmlns:p14="http://schemas.microsoft.com/office/powerpoint/2010/main" val="19323727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88682E1-D4CF-F843-6D6B-A107C91A4F3B}"/>
              </a:ext>
            </a:extLst>
          </p:cNvPr>
          <p:cNvPicPr>
            <a:picLocks noChangeAspect="1"/>
          </p:cNvPicPr>
          <p:nvPr/>
        </p:nvPicPr>
        <p:blipFill>
          <a:blip r:embed="rId2"/>
          <a:stretch>
            <a:fillRect/>
          </a:stretch>
        </p:blipFill>
        <p:spPr>
          <a:xfrm>
            <a:off x="707231" y="253231"/>
            <a:ext cx="10777538" cy="6351538"/>
          </a:xfrm>
          <a:prstGeom prst="roundRect">
            <a:avLst>
              <a:gd name="adj" fmla="val 1671"/>
            </a:avLst>
          </a:prstGeom>
        </p:spPr>
      </p:pic>
    </p:spTree>
    <p:extLst>
      <p:ext uri="{BB962C8B-B14F-4D97-AF65-F5344CB8AC3E}">
        <p14:creationId xmlns:p14="http://schemas.microsoft.com/office/powerpoint/2010/main" val="2653585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BB27F-AC85-81C7-53B3-197C68A99EB2}"/>
              </a:ext>
            </a:extLst>
          </p:cNvPr>
          <p:cNvSpPr>
            <a:spLocks noGrp="1"/>
          </p:cNvSpPr>
          <p:nvPr>
            <p:ph type="title"/>
          </p:nvPr>
        </p:nvSpPr>
        <p:spPr>
          <a:xfrm>
            <a:off x="479891" y="1176337"/>
            <a:ext cx="2161950" cy="973304"/>
          </a:xfrm>
        </p:spPr>
        <p:txBody>
          <a:bodyPr/>
          <a:lstStyle/>
          <a:p>
            <a:r>
              <a:rPr lang="en-US" sz="4000" dirty="0"/>
              <a:t>Output</a:t>
            </a:r>
          </a:p>
        </p:txBody>
      </p:sp>
      <p:pic>
        <p:nvPicPr>
          <p:cNvPr id="10" name="Picture 9">
            <a:extLst>
              <a:ext uri="{FF2B5EF4-FFF2-40B4-BE49-F238E27FC236}">
                <a16:creationId xmlns:a16="http://schemas.microsoft.com/office/drawing/2014/main" id="{E076EED0-6D15-31AB-9A11-7292D8E9B39B}"/>
              </a:ext>
            </a:extLst>
          </p:cNvPr>
          <p:cNvPicPr>
            <a:picLocks noChangeAspect="1"/>
          </p:cNvPicPr>
          <p:nvPr/>
        </p:nvPicPr>
        <p:blipFill>
          <a:blip r:embed="rId2"/>
          <a:stretch>
            <a:fillRect/>
          </a:stretch>
        </p:blipFill>
        <p:spPr>
          <a:xfrm>
            <a:off x="3267164" y="650540"/>
            <a:ext cx="8444945" cy="5621672"/>
          </a:xfrm>
          <a:prstGeom prst="rect">
            <a:avLst/>
          </a:prstGeom>
        </p:spPr>
      </p:pic>
      <p:sp>
        <p:nvSpPr>
          <p:cNvPr id="11" name="TextBox 10">
            <a:extLst>
              <a:ext uri="{FF2B5EF4-FFF2-40B4-BE49-F238E27FC236}">
                <a16:creationId xmlns:a16="http://schemas.microsoft.com/office/drawing/2014/main" id="{BC0D4DBC-3873-00A8-E2F9-C99B171021F7}"/>
              </a:ext>
            </a:extLst>
          </p:cNvPr>
          <p:cNvSpPr txBox="1"/>
          <p:nvPr/>
        </p:nvSpPr>
        <p:spPr>
          <a:xfrm>
            <a:off x="479891" y="2269870"/>
            <a:ext cx="1436291" cy="369332"/>
          </a:xfrm>
          <a:prstGeom prst="rect">
            <a:avLst/>
          </a:prstGeom>
          <a:noFill/>
        </p:spPr>
        <p:txBody>
          <a:bodyPr wrap="none" rtlCol="0">
            <a:spAutoFit/>
          </a:bodyPr>
          <a:lstStyle/>
          <a:p>
            <a:r>
              <a:rPr lang="en-US" dirty="0">
                <a:solidFill>
                  <a:schemeClr val="bg1"/>
                </a:solidFill>
                <a:latin typeface="Aptos" panose="020B0004020202020204" pitchFamily="34" charset="0"/>
              </a:rPr>
              <a:t>79, 188 rows</a:t>
            </a:r>
          </a:p>
        </p:txBody>
      </p:sp>
    </p:spTree>
    <p:extLst>
      <p:ext uri="{BB962C8B-B14F-4D97-AF65-F5344CB8AC3E}">
        <p14:creationId xmlns:p14="http://schemas.microsoft.com/office/powerpoint/2010/main" val="40394333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1542F5-F2EC-07FF-F1A2-FFBE6468D32E}"/>
              </a:ext>
            </a:extLst>
          </p:cNvPr>
          <p:cNvPicPr>
            <a:picLocks noChangeAspect="1"/>
          </p:cNvPicPr>
          <p:nvPr/>
        </p:nvPicPr>
        <p:blipFill>
          <a:blip r:embed="rId2"/>
          <a:stretch>
            <a:fillRect/>
          </a:stretch>
        </p:blipFill>
        <p:spPr>
          <a:xfrm>
            <a:off x="242887" y="1775708"/>
            <a:ext cx="11706225" cy="3156545"/>
          </a:xfrm>
          <a:prstGeom prst="roundRect">
            <a:avLst>
              <a:gd name="adj" fmla="val 5200"/>
            </a:avLst>
          </a:prstGeom>
        </p:spPr>
      </p:pic>
    </p:spTree>
    <p:extLst>
      <p:ext uri="{BB962C8B-B14F-4D97-AF65-F5344CB8AC3E}">
        <p14:creationId xmlns:p14="http://schemas.microsoft.com/office/powerpoint/2010/main" val="858733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3525F37-8E07-D1F6-1EB5-0FFB9045755A}"/>
            </a:ext>
          </a:extLst>
        </p:cNvPr>
        <p:cNvGrpSpPr/>
        <p:nvPr/>
      </p:nvGrpSpPr>
      <p:grpSpPr>
        <a:xfrm>
          <a:off x="0" y="0"/>
          <a:ext cx="0" cy="0"/>
          <a:chOff x="0" y="0"/>
          <a:chExt cx="0" cy="0"/>
        </a:xfrm>
      </p:grpSpPr>
      <p:pic>
        <p:nvPicPr>
          <p:cNvPr id="3" name="Picture 2" descr="A white outline of a cloud with a magnifying glass&#10;&#10;AI-generated content may be incorrect.">
            <a:extLst>
              <a:ext uri="{FF2B5EF4-FFF2-40B4-BE49-F238E27FC236}">
                <a16:creationId xmlns:a16="http://schemas.microsoft.com/office/drawing/2014/main" id="{4DCD4546-1D29-C6C5-B8CD-85D3111EAA43}"/>
              </a:ext>
            </a:extLst>
          </p:cNvPr>
          <p:cNvPicPr>
            <a:picLocks noChangeAspect="1"/>
          </p:cNvPicPr>
          <p:nvPr/>
        </p:nvPicPr>
        <p:blipFill>
          <a:blip r:embed="rId2"/>
          <a:stretch>
            <a:fillRect/>
          </a:stretch>
        </p:blipFill>
        <p:spPr>
          <a:xfrm>
            <a:off x="11228779" y="269008"/>
            <a:ext cx="547688" cy="547688"/>
          </a:xfrm>
          <a:prstGeom prst="rect">
            <a:avLst/>
          </a:prstGeom>
        </p:spPr>
      </p:pic>
      <p:sp>
        <p:nvSpPr>
          <p:cNvPr id="5" name="Title 1">
            <a:extLst>
              <a:ext uri="{FF2B5EF4-FFF2-40B4-BE49-F238E27FC236}">
                <a16:creationId xmlns:a16="http://schemas.microsoft.com/office/drawing/2014/main" id="{B04584C6-C5BD-20F8-AAB4-307BE1A8FC61}"/>
              </a:ext>
            </a:extLst>
          </p:cNvPr>
          <p:cNvSpPr>
            <a:spLocks noGrp="1"/>
          </p:cNvSpPr>
          <p:nvPr>
            <p:ph type="title"/>
          </p:nvPr>
        </p:nvSpPr>
        <p:spPr>
          <a:xfrm>
            <a:off x="4676775" y="270224"/>
            <a:ext cx="6375965" cy="547688"/>
          </a:xfrm>
        </p:spPr>
        <p:txBody>
          <a:bodyPr/>
          <a:lstStyle/>
          <a:p>
            <a:pPr algn="r"/>
            <a:r>
              <a:rPr lang="en-US" sz="2800" cap="none" dirty="0"/>
              <a:t>AWS CloudWatch</a:t>
            </a:r>
          </a:p>
        </p:txBody>
      </p:sp>
      <p:sp>
        <p:nvSpPr>
          <p:cNvPr id="14" name="TextBox 13">
            <a:extLst>
              <a:ext uri="{FF2B5EF4-FFF2-40B4-BE49-F238E27FC236}">
                <a16:creationId xmlns:a16="http://schemas.microsoft.com/office/drawing/2014/main" id="{7ADFDF1A-2995-A0C2-2974-42411248E899}"/>
              </a:ext>
            </a:extLst>
          </p:cNvPr>
          <p:cNvSpPr txBox="1"/>
          <p:nvPr/>
        </p:nvSpPr>
        <p:spPr>
          <a:xfrm>
            <a:off x="410510" y="853579"/>
            <a:ext cx="11365957" cy="461665"/>
          </a:xfrm>
          <a:prstGeom prst="rect">
            <a:avLst/>
          </a:prstGeom>
          <a:noFill/>
        </p:spPr>
        <p:txBody>
          <a:bodyPr wrap="square" rtlCol="0">
            <a:spAutoFit/>
          </a:bodyPr>
          <a:lstStyle/>
          <a:p>
            <a:pPr algn="just"/>
            <a:r>
              <a:rPr lang="en-US" sz="1200" b="1" dirty="0">
                <a:solidFill>
                  <a:schemeClr val="bg1"/>
                </a:solidFill>
                <a:latin typeface="Aptos" panose="020B0004020202020204" pitchFamily="34" charset="0"/>
              </a:rPr>
              <a:t>AWS CloudWatch</a:t>
            </a:r>
            <a:r>
              <a:rPr lang="en-US" sz="1200" dirty="0">
                <a:solidFill>
                  <a:schemeClr val="bg1"/>
                </a:solidFill>
                <a:latin typeface="Aptos" panose="020B0004020202020204" pitchFamily="34" charset="0"/>
              </a:rPr>
              <a:t> is a monitoring service that tracks metrics, logs, and events from AWS resources and applications. It helps you gain insights into system performance, set alarms, and automate actions based on defined thresholds.</a:t>
            </a:r>
          </a:p>
        </p:txBody>
      </p:sp>
      <p:pic>
        <p:nvPicPr>
          <p:cNvPr id="6" name="Picture 5">
            <a:extLst>
              <a:ext uri="{FF2B5EF4-FFF2-40B4-BE49-F238E27FC236}">
                <a16:creationId xmlns:a16="http://schemas.microsoft.com/office/drawing/2014/main" id="{5C6604B8-B8F7-5C3E-0DD2-1D6A2F8E557E}"/>
              </a:ext>
            </a:extLst>
          </p:cNvPr>
          <p:cNvPicPr>
            <a:picLocks noChangeAspect="1"/>
          </p:cNvPicPr>
          <p:nvPr/>
        </p:nvPicPr>
        <p:blipFill>
          <a:blip r:embed="rId3"/>
          <a:stretch>
            <a:fillRect/>
          </a:stretch>
        </p:blipFill>
        <p:spPr>
          <a:xfrm>
            <a:off x="1111913" y="1546024"/>
            <a:ext cx="9963150" cy="4973911"/>
          </a:xfrm>
          <a:prstGeom prst="roundRect">
            <a:avLst>
              <a:gd name="adj" fmla="val 1730"/>
            </a:avLst>
          </a:prstGeom>
        </p:spPr>
      </p:pic>
    </p:spTree>
    <p:extLst>
      <p:ext uri="{BB962C8B-B14F-4D97-AF65-F5344CB8AC3E}">
        <p14:creationId xmlns:p14="http://schemas.microsoft.com/office/powerpoint/2010/main" val="2711671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B6C0E60-2531-0E95-1D4A-E8EA874DE6CA}"/>
            </a:ext>
          </a:extLst>
        </p:cNvPr>
        <p:cNvGrpSpPr/>
        <p:nvPr/>
      </p:nvGrpSpPr>
      <p:grpSpPr>
        <a:xfrm>
          <a:off x="0" y="0"/>
          <a:ext cx="0" cy="0"/>
          <a:chOff x="0" y="0"/>
          <a:chExt cx="0" cy="0"/>
        </a:xfrm>
      </p:grpSpPr>
      <p:pic>
        <p:nvPicPr>
          <p:cNvPr id="8" name="Picture 7" descr="A white line drawing of a key and cloud&#10;&#10;AI-generated content may be incorrect.">
            <a:extLst>
              <a:ext uri="{FF2B5EF4-FFF2-40B4-BE49-F238E27FC236}">
                <a16:creationId xmlns:a16="http://schemas.microsoft.com/office/drawing/2014/main" id="{DB02BE2B-A5FC-4877-99FB-48BC8A1B938D}"/>
              </a:ext>
            </a:extLst>
          </p:cNvPr>
          <p:cNvPicPr>
            <a:picLocks noChangeAspect="1"/>
          </p:cNvPicPr>
          <p:nvPr/>
        </p:nvPicPr>
        <p:blipFill>
          <a:blip r:embed="rId2"/>
          <a:stretch>
            <a:fillRect/>
          </a:stretch>
        </p:blipFill>
        <p:spPr>
          <a:xfrm>
            <a:off x="11228779" y="270225"/>
            <a:ext cx="547688" cy="547688"/>
          </a:xfrm>
          <a:prstGeom prst="rect">
            <a:avLst/>
          </a:prstGeom>
        </p:spPr>
      </p:pic>
      <p:sp>
        <p:nvSpPr>
          <p:cNvPr id="5" name="Title 1">
            <a:extLst>
              <a:ext uri="{FF2B5EF4-FFF2-40B4-BE49-F238E27FC236}">
                <a16:creationId xmlns:a16="http://schemas.microsoft.com/office/drawing/2014/main" id="{97661F73-206D-2541-255B-7514334280EA}"/>
              </a:ext>
            </a:extLst>
          </p:cNvPr>
          <p:cNvSpPr>
            <a:spLocks noGrp="1"/>
          </p:cNvSpPr>
          <p:nvPr>
            <p:ph type="title"/>
          </p:nvPr>
        </p:nvSpPr>
        <p:spPr>
          <a:xfrm>
            <a:off x="4676775" y="270224"/>
            <a:ext cx="6375965" cy="547688"/>
          </a:xfrm>
        </p:spPr>
        <p:txBody>
          <a:bodyPr/>
          <a:lstStyle/>
          <a:p>
            <a:pPr algn="r"/>
            <a:r>
              <a:rPr lang="en-US" sz="2800" cap="none" dirty="0"/>
              <a:t>AWS IAM – Identity and Access Management</a:t>
            </a:r>
          </a:p>
        </p:txBody>
      </p:sp>
      <p:sp>
        <p:nvSpPr>
          <p:cNvPr id="14" name="TextBox 13">
            <a:extLst>
              <a:ext uri="{FF2B5EF4-FFF2-40B4-BE49-F238E27FC236}">
                <a16:creationId xmlns:a16="http://schemas.microsoft.com/office/drawing/2014/main" id="{A86C443B-4520-9F5F-BED0-8E19BA2EC564}"/>
              </a:ext>
            </a:extLst>
          </p:cNvPr>
          <p:cNvSpPr txBox="1"/>
          <p:nvPr/>
        </p:nvSpPr>
        <p:spPr>
          <a:xfrm>
            <a:off x="410510" y="853579"/>
            <a:ext cx="11365957" cy="461665"/>
          </a:xfrm>
          <a:prstGeom prst="rect">
            <a:avLst/>
          </a:prstGeom>
          <a:noFill/>
        </p:spPr>
        <p:txBody>
          <a:bodyPr wrap="square" rtlCol="0">
            <a:spAutoFit/>
          </a:bodyPr>
          <a:lstStyle/>
          <a:p>
            <a:pPr algn="just"/>
            <a:r>
              <a:rPr lang="en-US" sz="1200" b="1" dirty="0">
                <a:solidFill>
                  <a:schemeClr val="bg1"/>
                </a:solidFill>
              </a:rPr>
              <a:t>AWS IAM (Identity and Access Management)</a:t>
            </a:r>
            <a:r>
              <a:rPr lang="en-US" sz="1200" dirty="0">
                <a:solidFill>
                  <a:schemeClr val="bg1"/>
                </a:solidFill>
              </a:rPr>
              <a:t> enables you to securely manage access to AWS resources. You can create and manage users, groups, and permissions, controlling who can access what in your AWS environment.</a:t>
            </a:r>
            <a:endParaRPr lang="en-US" sz="1200" dirty="0">
              <a:solidFill>
                <a:schemeClr val="bg1"/>
              </a:solidFill>
              <a:latin typeface="Aptos" panose="020B0004020202020204" pitchFamily="34" charset="0"/>
            </a:endParaRPr>
          </a:p>
        </p:txBody>
      </p:sp>
      <p:pic>
        <p:nvPicPr>
          <p:cNvPr id="15" name="Picture 14">
            <a:extLst>
              <a:ext uri="{FF2B5EF4-FFF2-40B4-BE49-F238E27FC236}">
                <a16:creationId xmlns:a16="http://schemas.microsoft.com/office/drawing/2014/main" id="{6BDE2A9B-69D3-E33B-D475-6289ECBF1A70}"/>
              </a:ext>
            </a:extLst>
          </p:cNvPr>
          <p:cNvPicPr>
            <a:picLocks noChangeAspect="1"/>
          </p:cNvPicPr>
          <p:nvPr/>
        </p:nvPicPr>
        <p:blipFill>
          <a:blip r:embed="rId3"/>
          <a:stretch>
            <a:fillRect/>
          </a:stretch>
        </p:blipFill>
        <p:spPr>
          <a:xfrm>
            <a:off x="4919662" y="1427110"/>
            <a:ext cx="6218779" cy="5236866"/>
          </a:xfrm>
          <a:prstGeom prst="roundRect">
            <a:avLst>
              <a:gd name="adj" fmla="val 2116"/>
            </a:avLst>
          </a:prstGeom>
        </p:spPr>
      </p:pic>
      <p:pic>
        <p:nvPicPr>
          <p:cNvPr id="17" name="Picture 16">
            <a:extLst>
              <a:ext uri="{FF2B5EF4-FFF2-40B4-BE49-F238E27FC236}">
                <a16:creationId xmlns:a16="http://schemas.microsoft.com/office/drawing/2014/main" id="{E24696DF-755F-58A0-B6DE-C06F335A982A}"/>
              </a:ext>
            </a:extLst>
          </p:cNvPr>
          <p:cNvPicPr>
            <a:picLocks noChangeAspect="1"/>
          </p:cNvPicPr>
          <p:nvPr/>
        </p:nvPicPr>
        <p:blipFill>
          <a:blip r:embed="rId4"/>
          <a:stretch>
            <a:fillRect/>
          </a:stretch>
        </p:blipFill>
        <p:spPr>
          <a:xfrm>
            <a:off x="1320259" y="1899956"/>
            <a:ext cx="2391109" cy="4029637"/>
          </a:xfrm>
          <a:prstGeom prst="roundRect">
            <a:avLst>
              <a:gd name="adj" fmla="val 4318"/>
            </a:avLst>
          </a:prstGeom>
        </p:spPr>
      </p:pic>
    </p:spTree>
    <p:extLst>
      <p:ext uri="{BB962C8B-B14F-4D97-AF65-F5344CB8AC3E}">
        <p14:creationId xmlns:p14="http://schemas.microsoft.com/office/powerpoint/2010/main" val="14651443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CC62ED-ADBF-BF5A-25A7-94191BF0F0E6}"/>
              </a:ext>
            </a:extLst>
          </p:cNvPr>
          <p:cNvPicPr>
            <a:picLocks noChangeAspect="1"/>
          </p:cNvPicPr>
          <p:nvPr/>
        </p:nvPicPr>
        <p:blipFill>
          <a:blip r:embed="rId2"/>
          <a:stretch>
            <a:fillRect/>
          </a:stretch>
        </p:blipFill>
        <p:spPr>
          <a:xfrm>
            <a:off x="413021" y="1206126"/>
            <a:ext cx="11365957" cy="4445747"/>
          </a:xfrm>
          <a:prstGeom prst="roundRect">
            <a:avLst>
              <a:gd name="adj" fmla="val 1241"/>
            </a:avLst>
          </a:prstGeom>
        </p:spPr>
      </p:pic>
    </p:spTree>
    <p:extLst>
      <p:ext uri="{BB962C8B-B14F-4D97-AF65-F5344CB8AC3E}">
        <p14:creationId xmlns:p14="http://schemas.microsoft.com/office/powerpoint/2010/main" val="18947953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D5B034E-9F99-F1F1-BDDB-B46F120870A9}"/>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8E75F815-0544-207D-89AE-B77C0616BAAA}"/>
              </a:ext>
            </a:extLst>
          </p:cNvPr>
          <p:cNvPicPr>
            <a:picLocks noChangeAspect="1"/>
          </p:cNvPicPr>
          <p:nvPr/>
        </p:nvPicPr>
        <p:blipFill>
          <a:blip r:embed="rId2"/>
          <a:srcRect/>
          <a:stretch/>
        </p:blipFill>
        <p:spPr>
          <a:xfrm>
            <a:off x="11228779" y="323710"/>
            <a:ext cx="547688" cy="440717"/>
          </a:xfrm>
          <a:prstGeom prst="rect">
            <a:avLst/>
          </a:prstGeom>
        </p:spPr>
      </p:pic>
      <p:sp>
        <p:nvSpPr>
          <p:cNvPr id="5" name="Title 1">
            <a:extLst>
              <a:ext uri="{FF2B5EF4-FFF2-40B4-BE49-F238E27FC236}">
                <a16:creationId xmlns:a16="http://schemas.microsoft.com/office/drawing/2014/main" id="{270513D7-BDC8-63B5-C2D4-1813E8A6B46C}"/>
              </a:ext>
            </a:extLst>
          </p:cNvPr>
          <p:cNvSpPr>
            <a:spLocks noGrp="1"/>
          </p:cNvSpPr>
          <p:nvPr>
            <p:ph type="title"/>
          </p:nvPr>
        </p:nvSpPr>
        <p:spPr>
          <a:xfrm>
            <a:off x="4676775" y="270224"/>
            <a:ext cx="6375965" cy="547688"/>
          </a:xfrm>
        </p:spPr>
        <p:txBody>
          <a:bodyPr/>
          <a:lstStyle/>
          <a:p>
            <a:pPr algn="r"/>
            <a:r>
              <a:rPr lang="en-US" sz="2800" cap="none" dirty="0"/>
              <a:t>Google Cloud – Free APIs</a:t>
            </a:r>
          </a:p>
        </p:txBody>
      </p:sp>
      <p:pic>
        <p:nvPicPr>
          <p:cNvPr id="6" name="Picture 5">
            <a:extLst>
              <a:ext uri="{FF2B5EF4-FFF2-40B4-BE49-F238E27FC236}">
                <a16:creationId xmlns:a16="http://schemas.microsoft.com/office/drawing/2014/main" id="{883FCB6B-5162-CF29-327B-812583B7B800}"/>
              </a:ext>
            </a:extLst>
          </p:cNvPr>
          <p:cNvPicPr>
            <a:picLocks noChangeAspect="1"/>
          </p:cNvPicPr>
          <p:nvPr/>
        </p:nvPicPr>
        <p:blipFill>
          <a:blip r:embed="rId3"/>
          <a:srcRect t="5841"/>
          <a:stretch/>
        </p:blipFill>
        <p:spPr>
          <a:xfrm>
            <a:off x="335633" y="1234007"/>
            <a:ext cx="11520733" cy="4389985"/>
          </a:xfrm>
          <a:prstGeom prst="roundRect">
            <a:avLst>
              <a:gd name="adj" fmla="val 2316"/>
            </a:avLst>
          </a:prstGeom>
        </p:spPr>
      </p:pic>
    </p:spTree>
    <p:extLst>
      <p:ext uri="{BB962C8B-B14F-4D97-AF65-F5344CB8AC3E}">
        <p14:creationId xmlns:p14="http://schemas.microsoft.com/office/powerpoint/2010/main" val="23595876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F34A2A3-F200-A52D-6D72-121DF815C6D2}"/>
              </a:ext>
            </a:extLst>
          </p:cNvPr>
          <p:cNvPicPr>
            <a:picLocks noChangeAspect="1"/>
          </p:cNvPicPr>
          <p:nvPr/>
        </p:nvPicPr>
        <p:blipFill>
          <a:blip r:embed="rId2"/>
          <a:stretch>
            <a:fillRect/>
          </a:stretch>
        </p:blipFill>
        <p:spPr>
          <a:xfrm>
            <a:off x="1147347" y="409254"/>
            <a:ext cx="9897303" cy="3844538"/>
          </a:xfrm>
          <a:prstGeom prst="roundRect">
            <a:avLst>
              <a:gd name="adj" fmla="val 3288"/>
            </a:avLst>
          </a:prstGeom>
        </p:spPr>
      </p:pic>
      <p:pic>
        <p:nvPicPr>
          <p:cNvPr id="10" name="Picture 9">
            <a:extLst>
              <a:ext uri="{FF2B5EF4-FFF2-40B4-BE49-F238E27FC236}">
                <a16:creationId xmlns:a16="http://schemas.microsoft.com/office/drawing/2014/main" id="{B730F9AF-4262-70B5-0D16-94EB1980A963}"/>
              </a:ext>
            </a:extLst>
          </p:cNvPr>
          <p:cNvPicPr>
            <a:picLocks noChangeAspect="1"/>
          </p:cNvPicPr>
          <p:nvPr/>
        </p:nvPicPr>
        <p:blipFill>
          <a:blip r:embed="rId3"/>
          <a:stretch>
            <a:fillRect/>
          </a:stretch>
        </p:blipFill>
        <p:spPr>
          <a:xfrm>
            <a:off x="1380466" y="4429164"/>
            <a:ext cx="9431066" cy="2019582"/>
          </a:xfrm>
          <a:prstGeom prst="roundRect">
            <a:avLst>
              <a:gd name="adj" fmla="val 7234"/>
            </a:avLst>
          </a:prstGeom>
        </p:spPr>
      </p:pic>
    </p:spTree>
    <p:extLst>
      <p:ext uri="{BB962C8B-B14F-4D97-AF65-F5344CB8AC3E}">
        <p14:creationId xmlns:p14="http://schemas.microsoft.com/office/powerpoint/2010/main" val="19063251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302C9A1-CDEA-45BD-34F1-E01E62B660BC}"/>
              </a:ext>
            </a:extLst>
          </p:cNvPr>
          <p:cNvPicPr>
            <a:picLocks noChangeAspect="1"/>
          </p:cNvPicPr>
          <p:nvPr/>
        </p:nvPicPr>
        <p:blipFill>
          <a:blip r:embed="rId2"/>
          <a:srcRect l="16816" t="10195" r="18896" b="15534"/>
          <a:stretch/>
        </p:blipFill>
        <p:spPr>
          <a:xfrm>
            <a:off x="7267575" y="1119187"/>
            <a:ext cx="4448175" cy="4371975"/>
          </a:xfrm>
          <a:prstGeom prst="roundRect">
            <a:avLst>
              <a:gd name="adj" fmla="val 1852"/>
            </a:avLst>
          </a:prstGeom>
        </p:spPr>
      </p:pic>
      <p:pic>
        <p:nvPicPr>
          <p:cNvPr id="12" name="Picture 11">
            <a:extLst>
              <a:ext uri="{FF2B5EF4-FFF2-40B4-BE49-F238E27FC236}">
                <a16:creationId xmlns:a16="http://schemas.microsoft.com/office/drawing/2014/main" id="{60070BE5-6FE8-169B-17C5-5D98756B9563}"/>
              </a:ext>
            </a:extLst>
          </p:cNvPr>
          <p:cNvPicPr>
            <a:picLocks noChangeAspect="1"/>
          </p:cNvPicPr>
          <p:nvPr/>
        </p:nvPicPr>
        <p:blipFill>
          <a:blip r:embed="rId3"/>
          <a:stretch>
            <a:fillRect/>
          </a:stretch>
        </p:blipFill>
        <p:spPr>
          <a:xfrm>
            <a:off x="314325" y="862012"/>
            <a:ext cx="6773443" cy="4629150"/>
          </a:xfrm>
          <a:prstGeom prst="roundRect">
            <a:avLst>
              <a:gd name="adj" fmla="val 2675"/>
            </a:avLst>
          </a:prstGeom>
        </p:spPr>
      </p:pic>
    </p:spTree>
    <p:extLst>
      <p:ext uri="{BB962C8B-B14F-4D97-AF65-F5344CB8AC3E}">
        <p14:creationId xmlns:p14="http://schemas.microsoft.com/office/powerpoint/2010/main" val="42377567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B1B68B5-5394-DDE6-EFDA-AA5A7FDC1058}"/>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2C4DCBF5-718C-8FB9-5BCE-564C54D661B2}"/>
              </a:ext>
            </a:extLst>
          </p:cNvPr>
          <p:cNvPicPr>
            <a:picLocks noChangeAspect="1"/>
          </p:cNvPicPr>
          <p:nvPr/>
        </p:nvPicPr>
        <p:blipFill>
          <a:blip r:embed="rId2"/>
          <a:srcRect/>
          <a:stretch/>
        </p:blipFill>
        <p:spPr>
          <a:xfrm>
            <a:off x="11228779" y="323710"/>
            <a:ext cx="547688" cy="440717"/>
          </a:xfrm>
          <a:prstGeom prst="rect">
            <a:avLst/>
          </a:prstGeom>
        </p:spPr>
      </p:pic>
      <p:sp>
        <p:nvSpPr>
          <p:cNvPr id="5" name="Title 1">
            <a:extLst>
              <a:ext uri="{FF2B5EF4-FFF2-40B4-BE49-F238E27FC236}">
                <a16:creationId xmlns:a16="http://schemas.microsoft.com/office/drawing/2014/main" id="{CB5B78F8-C9DC-BF84-A543-52ACCEC6AEB7}"/>
              </a:ext>
            </a:extLst>
          </p:cNvPr>
          <p:cNvSpPr>
            <a:spLocks noGrp="1"/>
          </p:cNvSpPr>
          <p:nvPr>
            <p:ph type="title"/>
          </p:nvPr>
        </p:nvSpPr>
        <p:spPr>
          <a:xfrm>
            <a:off x="4676775" y="270224"/>
            <a:ext cx="6375965" cy="547688"/>
          </a:xfrm>
        </p:spPr>
        <p:txBody>
          <a:bodyPr/>
          <a:lstStyle/>
          <a:p>
            <a:pPr algn="r"/>
            <a:r>
              <a:rPr lang="en-US" sz="2800" cap="none" dirty="0"/>
              <a:t>Looker Studio</a:t>
            </a:r>
          </a:p>
        </p:txBody>
      </p:sp>
      <p:pic>
        <p:nvPicPr>
          <p:cNvPr id="3" name="Picture 2">
            <a:extLst>
              <a:ext uri="{FF2B5EF4-FFF2-40B4-BE49-F238E27FC236}">
                <a16:creationId xmlns:a16="http://schemas.microsoft.com/office/drawing/2014/main" id="{E18EB8F3-CD5F-34E1-AEF8-09C2443F8E1C}"/>
              </a:ext>
            </a:extLst>
          </p:cNvPr>
          <p:cNvPicPr>
            <a:picLocks noChangeAspect="1"/>
          </p:cNvPicPr>
          <p:nvPr/>
        </p:nvPicPr>
        <p:blipFill>
          <a:blip r:embed="rId3"/>
          <a:stretch>
            <a:fillRect/>
          </a:stretch>
        </p:blipFill>
        <p:spPr>
          <a:xfrm>
            <a:off x="527173" y="458071"/>
            <a:ext cx="7588127" cy="6129705"/>
          </a:xfrm>
          <a:prstGeom prst="roundRect">
            <a:avLst>
              <a:gd name="adj" fmla="val 2060"/>
            </a:avLst>
          </a:prstGeom>
        </p:spPr>
      </p:pic>
    </p:spTree>
    <p:extLst>
      <p:ext uri="{BB962C8B-B14F-4D97-AF65-F5344CB8AC3E}">
        <p14:creationId xmlns:p14="http://schemas.microsoft.com/office/powerpoint/2010/main" val="15036094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665A6B3-C8B4-FE97-C631-530A087BD1A6}"/>
              </a:ext>
            </a:extLst>
          </p:cNvPr>
          <p:cNvPicPr>
            <a:picLocks noChangeAspect="1"/>
          </p:cNvPicPr>
          <p:nvPr/>
        </p:nvPicPr>
        <p:blipFill>
          <a:blip r:embed="rId2"/>
          <a:stretch>
            <a:fillRect/>
          </a:stretch>
        </p:blipFill>
        <p:spPr>
          <a:xfrm>
            <a:off x="2828440" y="232649"/>
            <a:ext cx="5905985" cy="3054261"/>
          </a:xfrm>
          <a:prstGeom prst="roundRect">
            <a:avLst>
              <a:gd name="adj" fmla="val 2876"/>
            </a:avLst>
          </a:prstGeom>
        </p:spPr>
      </p:pic>
      <p:pic>
        <p:nvPicPr>
          <p:cNvPr id="8" name="Picture 7">
            <a:extLst>
              <a:ext uri="{FF2B5EF4-FFF2-40B4-BE49-F238E27FC236}">
                <a16:creationId xmlns:a16="http://schemas.microsoft.com/office/drawing/2014/main" id="{560BABA1-85AF-A3D2-26D1-D8BA11EF9E1C}"/>
              </a:ext>
            </a:extLst>
          </p:cNvPr>
          <p:cNvPicPr>
            <a:picLocks noChangeAspect="1"/>
          </p:cNvPicPr>
          <p:nvPr/>
        </p:nvPicPr>
        <p:blipFill>
          <a:blip r:embed="rId3"/>
          <a:stretch>
            <a:fillRect/>
          </a:stretch>
        </p:blipFill>
        <p:spPr>
          <a:xfrm>
            <a:off x="1299919" y="3429000"/>
            <a:ext cx="8963025" cy="3286910"/>
          </a:xfrm>
          <a:prstGeom prst="roundRect">
            <a:avLst>
              <a:gd name="adj" fmla="val 2180"/>
            </a:avLst>
          </a:prstGeom>
        </p:spPr>
      </p:pic>
    </p:spTree>
    <p:extLst>
      <p:ext uri="{BB962C8B-B14F-4D97-AF65-F5344CB8AC3E}">
        <p14:creationId xmlns:p14="http://schemas.microsoft.com/office/powerpoint/2010/main" val="1058021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D740EBF-93B4-7CEE-B53E-84226DBCF32E}"/>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2BF7E1FC-282C-5280-A4BF-A3BE79675D8C}"/>
              </a:ext>
            </a:extLst>
          </p:cNvPr>
          <p:cNvSpPr>
            <a:spLocks noGrp="1"/>
          </p:cNvSpPr>
          <p:nvPr>
            <p:ph type="title"/>
          </p:nvPr>
        </p:nvSpPr>
        <p:spPr>
          <a:xfrm>
            <a:off x="4676775" y="270224"/>
            <a:ext cx="6375965" cy="547688"/>
          </a:xfrm>
        </p:spPr>
        <p:txBody>
          <a:bodyPr/>
          <a:lstStyle/>
          <a:p>
            <a:pPr algn="r"/>
            <a:r>
              <a:rPr lang="en-US" sz="2800" cap="none" dirty="0"/>
              <a:t>Key Lessons</a:t>
            </a:r>
          </a:p>
        </p:txBody>
      </p:sp>
      <p:pic>
        <p:nvPicPr>
          <p:cNvPr id="4" name="Picture 3">
            <a:extLst>
              <a:ext uri="{FF2B5EF4-FFF2-40B4-BE49-F238E27FC236}">
                <a16:creationId xmlns:a16="http://schemas.microsoft.com/office/drawing/2014/main" id="{F240A337-2679-26B7-B484-535E43C27E64}"/>
              </a:ext>
            </a:extLst>
          </p:cNvPr>
          <p:cNvPicPr>
            <a:picLocks noChangeAspect="1"/>
          </p:cNvPicPr>
          <p:nvPr/>
        </p:nvPicPr>
        <p:blipFill>
          <a:blip r:embed="rId2"/>
          <a:stretch>
            <a:fillRect/>
          </a:stretch>
        </p:blipFill>
        <p:spPr>
          <a:xfrm>
            <a:off x="6758511" y="1285576"/>
            <a:ext cx="4744112" cy="4286848"/>
          </a:xfrm>
          <a:prstGeom prst="rect">
            <a:avLst/>
          </a:prstGeom>
        </p:spPr>
      </p:pic>
      <p:sp>
        <p:nvSpPr>
          <p:cNvPr id="6" name="TextBox 5">
            <a:extLst>
              <a:ext uri="{FF2B5EF4-FFF2-40B4-BE49-F238E27FC236}">
                <a16:creationId xmlns:a16="http://schemas.microsoft.com/office/drawing/2014/main" id="{85A3EC74-10FC-CF1F-15DE-865DE5C9EE52}"/>
              </a:ext>
            </a:extLst>
          </p:cNvPr>
          <p:cNvSpPr txBox="1"/>
          <p:nvPr/>
        </p:nvSpPr>
        <p:spPr>
          <a:xfrm>
            <a:off x="1009650" y="2690336"/>
            <a:ext cx="5429250" cy="1477328"/>
          </a:xfrm>
          <a:prstGeom prst="rect">
            <a:avLst/>
          </a:prstGeom>
          <a:noFill/>
        </p:spPr>
        <p:txBody>
          <a:bodyPr wrap="square" rtlCol="0">
            <a:spAutoFit/>
          </a:bodyPr>
          <a:lstStyle/>
          <a:p>
            <a:pPr marL="285750" indent="-285750">
              <a:buFont typeface="Arial" panose="020B0604020202020204" pitchFamily="34" charset="0"/>
              <a:buChar char="•"/>
            </a:pPr>
            <a:r>
              <a:rPr lang="en-NZ" dirty="0">
                <a:solidFill>
                  <a:schemeClr val="bg1"/>
                </a:solidFill>
                <a:latin typeface="Aptos" panose="020B0004020202020204" pitchFamily="34" charset="0"/>
              </a:rPr>
              <a:t>Keep an eye on the costs - always!</a:t>
            </a:r>
          </a:p>
          <a:p>
            <a:pPr marL="285750" indent="-285750">
              <a:buFont typeface="Arial" panose="020B0604020202020204" pitchFamily="34" charset="0"/>
              <a:buChar char="•"/>
            </a:pPr>
            <a:r>
              <a:rPr lang="en-NZ" dirty="0">
                <a:solidFill>
                  <a:schemeClr val="bg1"/>
                </a:solidFill>
                <a:latin typeface="Aptos" panose="020B0004020202020204" pitchFamily="34" charset="0"/>
              </a:rPr>
              <a:t>Enable cost alarms and budgets</a:t>
            </a:r>
          </a:p>
          <a:p>
            <a:pPr marL="285750" indent="-285750">
              <a:buFont typeface="Arial" panose="020B0604020202020204" pitchFamily="34" charset="0"/>
              <a:buChar char="•"/>
            </a:pPr>
            <a:r>
              <a:rPr lang="en-NZ" dirty="0">
                <a:solidFill>
                  <a:schemeClr val="bg1"/>
                </a:solidFill>
                <a:latin typeface="Aptos" panose="020B0004020202020204" pitchFamily="34" charset="0"/>
              </a:rPr>
              <a:t>Not all services are covered by the Free Tier</a:t>
            </a:r>
          </a:p>
          <a:p>
            <a:pPr marL="285750" indent="-285750">
              <a:buFont typeface="Arial" panose="020B0604020202020204" pitchFamily="34" charset="0"/>
              <a:buChar char="•"/>
            </a:pPr>
            <a:r>
              <a:rPr lang="en-NZ" dirty="0">
                <a:solidFill>
                  <a:schemeClr val="bg1"/>
                </a:solidFill>
                <a:latin typeface="Aptos" panose="020B0004020202020204" pitchFamily="34" charset="0"/>
              </a:rPr>
              <a:t>If it’s a honest mistake, raise a case with AWS support ASAP</a:t>
            </a:r>
          </a:p>
        </p:txBody>
      </p:sp>
      <p:pic>
        <p:nvPicPr>
          <p:cNvPr id="11" name="Graphic 10" descr="Good Idea with solid fill">
            <a:extLst>
              <a:ext uri="{FF2B5EF4-FFF2-40B4-BE49-F238E27FC236}">
                <a16:creationId xmlns:a16="http://schemas.microsoft.com/office/drawing/2014/main" id="{BF35850B-98F7-98EF-22F7-EB0FBA119E8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1249615" y="178546"/>
            <a:ext cx="639366" cy="639366"/>
          </a:xfrm>
          <a:prstGeom prst="rect">
            <a:avLst/>
          </a:prstGeom>
        </p:spPr>
      </p:pic>
    </p:spTree>
    <p:extLst>
      <p:ext uri="{BB962C8B-B14F-4D97-AF65-F5344CB8AC3E}">
        <p14:creationId xmlns:p14="http://schemas.microsoft.com/office/powerpoint/2010/main" val="389753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B481091-5B83-F579-7604-630D25659421}"/>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B4006823-4E80-5F34-F759-C41B535BBAB9}"/>
              </a:ext>
            </a:extLst>
          </p:cNvPr>
          <p:cNvPicPr>
            <a:picLocks noChangeAspect="1"/>
          </p:cNvPicPr>
          <p:nvPr/>
        </p:nvPicPr>
        <p:blipFill>
          <a:blip r:embed="rId2"/>
          <a:stretch>
            <a:fillRect/>
          </a:stretch>
        </p:blipFill>
        <p:spPr>
          <a:xfrm>
            <a:off x="4666127" y="422974"/>
            <a:ext cx="6182365" cy="6012051"/>
          </a:xfrm>
          <a:prstGeom prst="rect">
            <a:avLst/>
          </a:prstGeom>
        </p:spPr>
      </p:pic>
      <p:sp>
        <p:nvSpPr>
          <p:cNvPr id="7" name="Title 1">
            <a:extLst>
              <a:ext uri="{FF2B5EF4-FFF2-40B4-BE49-F238E27FC236}">
                <a16:creationId xmlns:a16="http://schemas.microsoft.com/office/drawing/2014/main" id="{480CEC0E-C6A3-2082-5293-64EA1DAE697B}"/>
              </a:ext>
            </a:extLst>
          </p:cNvPr>
          <p:cNvSpPr>
            <a:spLocks noGrp="1"/>
          </p:cNvSpPr>
          <p:nvPr>
            <p:ph type="title"/>
          </p:nvPr>
        </p:nvSpPr>
        <p:spPr>
          <a:xfrm>
            <a:off x="479891" y="1176337"/>
            <a:ext cx="2161950" cy="973304"/>
          </a:xfrm>
        </p:spPr>
        <p:txBody>
          <a:bodyPr/>
          <a:lstStyle/>
          <a:p>
            <a:r>
              <a:rPr lang="en-US" sz="4000" dirty="0"/>
              <a:t>Output</a:t>
            </a:r>
          </a:p>
        </p:txBody>
      </p:sp>
      <p:sp>
        <p:nvSpPr>
          <p:cNvPr id="2" name="TextBox 1">
            <a:extLst>
              <a:ext uri="{FF2B5EF4-FFF2-40B4-BE49-F238E27FC236}">
                <a16:creationId xmlns:a16="http://schemas.microsoft.com/office/drawing/2014/main" id="{4DD03DFF-F656-5F3E-F0E6-0C3E6B7A4CE0}"/>
              </a:ext>
            </a:extLst>
          </p:cNvPr>
          <p:cNvSpPr txBox="1"/>
          <p:nvPr/>
        </p:nvSpPr>
        <p:spPr>
          <a:xfrm>
            <a:off x="479891" y="2269870"/>
            <a:ext cx="3954801" cy="923330"/>
          </a:xfrm>
          <a:prstGeom prst="rect">
            <a:avLst/>
          </a:prstGeom>
          <a:noFill/>
        </p:spPr>
        <p:txBody>
          <a:bodyPr wrap="none" rtlCol="0">
            <a:spAutoFit/>
          </a:bodyPr>
          <a:lstStyle/>
          <a:p>
            <a:r>
              <a:rPr lang="en-US" dirty="0">
                <a:solidFill>
                  <a:schemeClr val="bg1"/>
                </a:solidFill>
                <a:latin typeface="Aptos" panose="020B0004020202020204" pitchFamily="34" charset="0"/>
              </a:rPr>
              <a:t>Channel Comparison</a:t>
            </a:r>
          </a:p>
          <a:p>
            <a:endParaRPr lang="en-US" dirty="0">
              <a:solidFill>
                <a:schemeClr val="bg1"/>
              </a:solidFill>
              <a:latin typeface="Aptos" panose="020B0004020202020204" pitchFamily="34" charset="0"/>
            </a:endParaRPr>
          </a:p>
          <a:p>
            <a:r>
              <a:rPr lang="en-US" dirty="0">
                <a:solidFill>
                  <a:schemeClr val="bg1"/>
                </a:solidFill>
                <a:latin typeface="Aptos" panose="020B0004020202020204" pitchFamily="34" charset="0"/>
              </a:rPr>
              <a:t>Individual Channel Performance (WIP)</a:t>
            </a:r>
          </a:p>
        </p:txBody>
      </p:sp>
    </p:spTree>
    <p:extLst>
      <p:ext uri="{BB962C8B-B14F-4D97-AF65-F5344CB8AC3E}">
        <p14:creationId xmlns:p14="http://schemas.microsoft.com/office/powerpoint/2010/main" val="33156601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B0ECF6E-11C8-CC20-81E4-6CD6653C2AE5}"/>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519D10B1-995C-2162-B9F3-E9F239DADC75}"/>
              </a:ext>
            </a:extLst>
          </p:cNvPr>
          <p:cNvSpPr>
            <a:spLocks noGrp="1"/>
          </p:cNvSpPr>
          <p:nvPr>
            <p:ph type="title"/>
          </p:nvPr>
        </p:nvSpPr>
        <p:spPr>
          <a:xfrm>
            <a:off x="4676775" y="270224"/>
            <a:ext cx="6375965" cy="547688"/>
          </a:xfrm>
        </p:spPr>
        <p:txBody>
          <a:bodyPr/>
          <a:lstStyle/>
          <a:p>
            <a:pPr algn="r"/>
            <a:r>
              <a:rPr lang="en-US" sz="2800" cap="none" dirty="0"/>
              <a:t>Key Lessons</a:t>
            </a:r>
          </a:p>
        </p:txBody>
      </p:sp>
      <p:sp>
        <p:nvSpPr>
          <p:cNvPr id="6" name="TextBox 5">
            <a:extLst>
              <a:ext uri="{FF2B5EF4-FFF2-40B4-BE49-F238E27FC236}">
                <a16:creationId xmlns:a16="http://schemas.microsoft.com/office/drawing/2014/main" id="{000F01A7-0FB3-951A-1A1E-64F4C102C2CA}"/>
              </a:ext>
            </a:extLst>
          </p:cNvPr>
          <p:cNvSpPr txBox="1"/>
          <p:nvPr/>
        </p:nvSpPr>
        <p:spPr>
          <a:xfrm>
            <a:off x="6282760" y="2963319"/>
            <a:ext cx="4860202" cy="923330"/>
          </a:xfrm>
          <a:prstGeom prst="rect">
            <a:avLst/>
          </a:prstGeom>
          <a:noFill/>
        </p:spPr>
        <p:txBody>
          <a:bodyPr wrap="square" rtlCol="0">
            <a:spAutoFit/>
          </a:bodyPr>
          <a:lstStyle/>
          <a:p>
            <a:pPr marL="285750" indent="-285750">
              <a:buFont typeface="Arial" panose="020B0604020202020204" pitchFamily="34" charset="0"/>
              <a:buChar char="•"/>
            </a:pPr>
            <a:r>
              <a:rPr lang="en-NZ" dirty="0">
                <a:solidFill>
                  <a:schemeClr val="bg1"/>
                </a:solidFill>
                <a:latin typeface="Aptos" panose="020B0004020202020204" pitchFamily="34" charset="0"/>
              </a:rPr>
              <a:t>Check your region when deploying services</a:t>
            </a:r>
          </a:p>
          <a:p>
            <a:pPr marL="285750" indent="-285750">
              <a:buFont typeface="Arial" panose="020B0604020202020204" pitchFamily="34" charset="0"/>
              <a:buChar char="•"/>
            </a:pPr>
            <a:r>
              <a:rPr lang="en-NZ" dirty="0">
                <a:solidFill>
                  <a:schemeClr val="bg1"/>
                </a:solidFill>
                <a:latin typeface="Aptos" panose="020B0004020202020204" pitchFamily="34" charset="0"/>
              </a:rPr>
              <a:t>Permissions can be a pain</a:t>
            </a:r>
          </a:p>
          <a:p>
            <a:pPr marL="285750" indent="-285750">
              <a:buFont typeface="Arial" panose="020B0604020202020204" pitchFamily="34" charset="0"/>
              <a:buChar char="•"/>
            </a:pPr>
            <a:r>
              <a:rPr lang="en-US" dirty="0">
                <a:solidFill>
                  <a:schemeClr val="bg1"/>
                </a:solidFill>
                <a:latin typeface="Aptos" panose="020B0004020202020204" pitchFamily="34" charset="0"/>
              </a:rPr>
              <a:t>Amazon Q (AI helper) is generally good</a:t>
            </a:r>
          </a:p>
        </p:txBody>
      </p:sp>
      <p:pic>
        <p:nvPicPr>
          <p:cNvPr id="9" name="Picture 8">
            <a:extLst>
              <a:ext uri="{FF2B5EF4-FFF2-40B4-BE49-F238E27FC236}">
                <a16:creationId xmlns:a16="http://schemas.microsoft.com/office/drawing/2014/main" id="{B5E772F5-F374-B3AD-C22A-410977181E9C}"/>
              </a:ext>
            </a:extLst>
          </p:cNvPr>
          <p:cNvPicPr>
            <a:picLocks noChangeAspect="1"/>
          </p:cNvPicPr>
          <p:nvPr/>
        </p:nvPicPr>
        <p:blipFill>
          <a:blip r:embed="rId2"/>
          <a:stretch>
            <a:fillRect/>
          </a:stretch>
        </p:blipFill>
        <p:spPr>
          <a:xfrm>
            <a:off x="469876" y="817912"/>
            <a:ext cx="5439365" cy="5232151"/>
          </a:xfrm>
          <a:prstGeom prst="rect">
            <a:avLst/>
          </a:prstGeom>
        </p:spPr>
      </p:pic>
      <p:pic>
        <p:nvPicPr>
          <p:cNvPr id="11" name="Graphic 10" descr="Good Idea with solid fill">
            <a:extLst>
              <a:ext uri="{FF2B5EF4-FFF2-40B4-BE49-F238E27FC236}">
                <a16:creationId xmlns:a16="http://schemas.microsoft.com/office/drawing/2014/main" id="{B45108A7-7CF5-B091-C75B-989593FA871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1249615" y="178546"/>
            <a:ext cx="639366" cy="639366"/>
          </a:xfrm>
          <a:prstGeom prst="rect">
            <a:avLst/>
          </a:prstGeom>
        </p:spPr>
      </p:pic>
      <p:sp>
        <p:nvSpPr>
          <p:cNvPr id="2" name="TextBox 1">
            <a:extLst>
              <a:ext uri="{FF2B5EF4-FFF2-40B4-BE49-F238E27FC236}">
                <a16:creationId xmlns:a16="http://schemas.microsoft.com/office/drawing/2014/main" id="{2E56AD12-9381-5DAA-A792-F3DEE1E7D8A9}"/>
              </a:ext>
            </a:extLst>
          </p:cNvPr>
          <p:cNvSpPr txBox="1"/>
          <p:nvPr/>
        </p:nvSpPr>
        <p:spPr>
          <a:xfrm>
            <a:off x="6282760" y="4296819"/>
            <a:ext cx="4860202" cy="369332"/>
          </a:xfrm>
          <a:prstGeom prst="rect">
            <a:avLst/>
          </a:prstGeom>
          <a:noFill/>
        </p:spPr>
        <p:txBody>
          <a:bodyPr wrap="square" rtlCol="0">
            <a:spAutoFit/>
          </a:bodyPr>
          <a:lstStyle/>
          <a:p>
            <a:pPr marL="285750" indent="-285750">
              <a:buFont typeface="Arial" panose="020B0604020202020204" pitchFamily="34" charset="0"/>
              <a:buChar char="•"/>
            </a:pPr>
            <a:r>
              <a:rPr lang="en-NZ" dirty="0">
                <a:solidFill>
                  <a:schemeClr val="bg1"/>
                </a:solidFill>
                <a:latin typeface="Aptos" panose="020B0004020202020204" pitchFamily="34" charset="0"/>
              </a:rPr>
              <a:t>It might take time – but NEVER give up!</a:t>
            </a:r>
            <a:endParaRPr lang="en-US" dirty="0">
              <a:solidFill>
                <a:schemeClr val="bg1"/>
              </a:solidFill>
              <a:latin typeface="Aptos" panose="020B0004020202020204" pitchFamily="34" charset="0"/>
            </a:endParaRPr>
          </a:p>
        </p:txBody>
      </p:sp>
    </p:spTree>
    <p:extLst>
      <p:ext uri="{BB962C8B-B14F-4D97-AF65-F5344CB8AC3E}">
        <p14:creationId xmlns:p14="http://schemas.microsoft.com/office/powerpoint/2010/main" val="115580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9B8AE-D7B6-3AD6-E80B-1300ED6789A3}"/>
              </a:ext>
            </a:extLst>
          </p:cNvPr>
          <p:cNvSpPr>
            <a:spLocks noGrp="1"/>
          </p:cNvSpPr>
          <p:nvPr>
            <p:ph type="title"/>
          </p:nvPr>
        </p:nvSpPr>
        <p:spPr>
          <a:xfrm>
            <a:off x="1600425" y="4040427"/>
            <a:ext cx="3978939" cy="1946607"/>
          </a:xfrm>
        </p:spPr>
        <p:txBody>
          <a:bodyPr/>
          <a:lstStyle/>
          <a:p>
            <a:r>
              <a:rPr lang="en-NZ" sz="4400" dirty="0"/>
              <a:t>Thank you!</a:t>
            </a:r>
            <a:endParaRPr lang="en-US" sz="4400" dirty="0"/>
          </a:p>
        </p:txBody>
      </p:sp>
    </p:spTree>
    <p:extLst>
      <p:ext uri="{BB962C8B-B14F-4D97-AF65-F5344CB8AC3E}">
        <p14:creationId xmlns:p14="http://schemas.microsoft.com/office/powerpoint/2010/main" val="987232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8253B3-DA78-746F-A845-CBFA6A9E83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6C422D-59AF-B201-E29E-06785E213B7E}"/>
              </a:ext>
            </a:extLst>
          </p:cNvPr>
          <p:cNvSpPr>
            <a:spLocks noGrp="1"/>
          </p:cNvSpPr>
          <p:nvPr>
            <p:ph type="title"/>
          </p:nvPr>
        </p:nvSpPr>
        <p:spPr>
          <a:xfrm>
            <a:off x="479891" y="1176337"/>
            <a:ext cx="2825284" cy="973304"/>
          </a:xfrm>
        </p:spPr>
        <p:txBody>
          <a:bodyPr/>
          <a:lstStyle/>
          <a:p>
            <a:r>
              <a:rPr lang="en-US" sz="4000" dirty="0"/>
              <a:t>Run Time</a:t>
            </a:r>
          </a:p>
        </p:txBody>
      </p:sp>
      <p:pic>
        <p:nvPicPr>
          <p:cNvPr id="6" name="Picture 5">
            <a:extLst>
              <a:ext uri="{FF2B5EF4-FFF2-40B4-BE49-F238E27FC236}">
                <a16:creationId xmlns:a16="http://schemas.microsoft.com/office/drawing/2014/main" id="{FED07A6F-AF78-A1A1-CC92-7CB04AC66FBA}"/>
              </a:ext>
            </a:extLst>
          </p:cNvPr>
          <p:cNvPicPr>
            <a:picLocks noChangeAspect="1"/>
          </p:cNvPicPr>
          <p:nvPr/>
        </p:nvPicPr>
        <p:blipFill>
          <a:blip r:embed="rId3"/>
          <a:srcRect r="13544"/>
          <a:stretch/>
        </p:blipFill>
        <p:spPr>
          <a:xfrm>
            <a:off x="4231945" y="795337"/>
            <a:ext cx="6790016" cy="5095875"/>
          </a:xfrm>
          <a:prstGeom prst="rect">
            <a:avLst/>
          </a:prstGeom>
        </p:spPr>
      </p:pic>
      <p:sp>
        <p:nvSpPr>
          <p:cNvPr id="7" name="TextBox 6">
            <a:extLst>
              <a:ext uri="{FF2B5EF4-FFF2-40B4-BE49-F238E27FC236}">
                <a16:creationId xmlns:a16="http://schemas.microsoft.com/office/drawing/2014/main" id="{A91FE060-A95F-2DEF-EFBB-749109DE4684}"/>
              </a:ext>
            </a:extLst>
          </p:cNvPr>
          <p:cNvSpPr txBox="1"/>
          <p:nvPr/>
        </p:nvSpPr>
        <p:spPr>
          <a:xfrm>
            <a:off x="479891" y="2269870"/>
            <a:ext cx="1532535" cy="1477328"/>
          </a:xfrm>
          <a:prstGeom prst="rect">
            <a:avLst/>
          </a:prstGeom>
          <a:noFill/>
        </p:spPr>
        <p:txBody>
          <a:bodyPr wrap="none" rtlCol="0">
            <a:spAutoFit/>
          </a:bodyPr>
          <a:lstStyle/>
          <a:p>
            <a:r>
              <a:rPr lang="en-US" dirty="0">
                <a:solidFill>
                  <a:schemeClr val="bg1"/>
                </a:solidFill>
                <a:latin typeface="Aptos" panose="020B0004020202020204" pitchFamily="34" charset="0"/>
              </a:rPr>
              <a:t>32 days +</a:t>
            </a:r>
          </a:p>
          <a:p>
            <a:endParaRPr lang="en-US" dirty="0">
              <a:solidFill>
                <a:schemeClr val="bg1"/>
              </a:solidFill>
              <a:latin typeface="Aptos" panose="020B0004020202020204" pitchFamily="34" charset="0"/>
            </a:endParaRPr>
          </a:p>
          <a:p>
            <a:r>
              <a:rPr lang="en-US" dirty="0">
                <a:solidFill>
                  <a:schemeClr val="bg1"/>
                </a:solidFill>
                <a:latin typeface="Aptos" panose="020B0004020202020204" pitchFamily="34" charset="0"/>
              </a:rPr>
              <a:t>0 errors</a:t>
            </a:r>
          </a:p>
          <a:p>
            <a:endParaRPr lang="en-US" dirty="0">
              <a:solidFill>
                <a:schemeClr val="bg1"/>
              </a:solidFill>
              <a:latin typeface="Aptos" panose="020B0004020202020204" pitchFamily="34" charset="0"/>
            </a:endParaRPr>
          </a:p>
          <a:p>
            <a:r>
              <a:rPr lang="en-US" dirty="0">
                <a:solidFill>
                  <a:schemeClr val="bg1"/>
                </a:solidFill>
                <a:latin typeface="Aptos" panose="020B0004020202020204" pitchFamily="34" charset="0"/>
              </a:rPr>
              <a:t>6.30 AM Daily</a:t>
            </a:r>
          </a:p>
        </p:txBody>
      </p:sp>
    </p:spTree>
    <p:extLst>
      <p:ext uri="{BB962C8B-B14F-4D97-AF65-F5344CB8AC3E}">
        <p14:creationId xmlns:p14="http://schemas.microsoft.com/office/powerpoint/2010/main" val="843525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179F1CF-F7D7-971A-AFB0-4C143EFEA452}"/>
              </a:ext>
            </a:extLst>
          </p:cNvPr>
          <p:cNvPicPr>
            <a:picLocks noChangeAspect="1"/>
          </p:cNvPicPr>
          <p:nvPr/>
        </p:nvPicPr>
        <p:blipFill>
          <a:blip r:embed="rId2"/>
          <a:stretch>
            <a:fillRect/>
          </a:stretch>
        </p:blipFill>
        <p:spPr>
          <a:xfrm>
            <a:off x="1476375" y="1053268"/>
            <a:ext cx="3751862" cy="1565738"/>
          </a:xfrm>
          <a:prstGeom prst="roundRect">
            <a:avLst/>
          </a:prstGeom>
        </p:spPr>
      </p:pic>
      <p:pic>
        <p:nvPicPr>
          <p:cNvPr id="8" name="Picture 7">
            <a:extLst>
              <a:ext uri="{FF2B5EF4-FFF2-40B4-BE49-F238E27FC236}">
                <a16:creationId xmlns:a16="http://schemas.microsoft.com/office/drawing/2014/main" id="{55B0B0A4-7BA7-A491-F219-AD0BF2F5D2BC}"/>
              </a:ext>
            </a:extLst>
          </p:cNvPr>
          <p:cNvPicPr>
            <a:picLocks noChangeAspect="1"/>
          </p:cNvPicPr>
          <p:nvPr/>
        </p:nvPicPr>
        <p:blipFill>
          <a:blip r:embed="rId3"/>
          <a:stretch>
            <a:fillRect/>
          </a:stretch>
        </p:blipFill>
        <p:spPr>
          <a:xfrm>
            <a:off x="6047441" y="746083"/>
            <a:ext cx="4379634" cy="1462340"/>
          </a:xfrm>
          <a:prstGeom prst="roundRect">
            <a:avLst/>
          </a:prstGeom>
        </p:spPr>
      </p:pic>
      <p:pic>
        <p:nvPicPr>
          <p:cNvPr id="10" name="Picture 9">
            <a:extLst>
              <a:ext uri="{FF2B5EF4-FFF2-40B4-BE49-F238E27FC236}">
                <a16:creationId xmlns:a16="http://schemas.microsoft.com/office/drawing/2014/main" id="{0B53F652-0246-672D-9456-2900FF9BABCF}"/>
              </a:ext>
            </a:extLst>
          </p:cNvPr>
          <p:cNvPicPr>
            <a:picLocks noChangeAspect="1"/>
          </p:cNvPicPr>
          <p:nvPr/>
        </p:nvPicPr>
        <p:blipFill>
          <a:blip r:embed="rId4"/>
          <a:srcRect r="480"/>
          <a:stretch/>
        </p:blipFill>
        <p:spPr>
          <a:xfrm>
            <a:off x="1134178" y="3034366"/>
            <a:ext cx="4094059" cy="1521424"/>
          </a:xfrm>
          <a:prstGeom prst="roundRect">
            <a:avLst/>
          </a:prstGeom>
        </p:spPr>
      </p:pic>
      <p:pic>
        <p:nvPicPr>
          <p:cNvPr id="12" name="Picture 11">
            <a:extLst>
              <a:ext uri="{FF2B5EF4-FFF2-40B4-BE49-F238E27FC236}">
                <a16:creationId xmlns:a16="http://schemas.microsoft.com/office/drawing/2014/main" id="{72AA520D-6D53-7A56-E174-2ABAED1C51AD}"/>
              </a:ext>
            </a:extLst>
          </p:cNvPr>
          <p:cNvPicPr>
            <a:picLocks noChangeAspect="1"/>
          </p:cNvPicPr>
          <p:nvPr/>
        </p:nvPicPr>
        <p:blipFill>
          <a:blip r:embed="rId5"/>
          <a:stretch>
            <a:fillRect/>
          </a:stretch>
        </p:blipFill>
        <p:spPr>
          <a:xfrm>
            <a:off x="5874756" y="2619006"/>
            <a:ext cx="4002971" cy="1477111"/>
          </a:xfrm>
          <a:prstGeom prst="roundRect">
            <a:avLst/>
          </a:prstGeom>
        </p:spPr>
      </p:pic>
      <p:pic>
        <p:nvPicPr>
          <p:cNvPr id="14" name="Picture 13">
            <a:extLst>
              <a:ext uri="{FF2B5EF4-FFF2-40B4-BE49-F238E27FC236}">
                <a16:creationId xmlns:a16="http://schemas.microsoft.com/office/drawing/2014/main" id="{54256C93-751E-4B84-6D3A-00B8EE5F2ABC}"/>
              </a:ext>
            </a:extLst>
          </p:cNvPr>
          <p:cNvPicPr>
            <a:picLocks noChangeAspect="1"/>
          </p:cNvPicPr>
          <p:nvPr/>
        </p:nvPicPr>
        <p:blipFill>
          <a:blip r:embed="rId6"/>
          <a:stretch>
            <a:fillRect/>
          </a:stretch>
        </p:blipFill>
        <p:spPr>
          <a:xfrm>
            <a:off x="898082" y="4971150"/>
            <a:ext cx="4763683" cy="1358942"/>
          </a:xfrm>
          <a:prstGeom prst="roundRect">
            <a:avLst/>
          </a:prstGeom>
        </p:spPr>
      </p:pic>
      <p:pic>
        <p:nvPicPr>
          <p:cNvPr id="16" name="Picture 15">
            <a:extLst>
              <a:ext uri="{FF2B5EF4-FFF2-40B4-BE49-F238E27FC236}">
                <a16:creationId xmlns:a16="http://schemas.microsoft.com/office/drawing/2014/main" id="{C95445D9-7848-ADC2-3816-8C5CC2FF24B3}"/>
              </a:ext>
            </a:extLst>
          </p:cNvPr>
          <p:cNvPicPr>
            <a:picLocks noChangeAspect="1"/>
          </p:cNvPicPr>
          <p:nvPr/>
        </p:nvPicPr>
        <p:blipFill>
          <a:blip r:embed="rId7"/>
          <a:stretch>
            <a:fillRect/>
          </a:stretch>
        </p:blipFill>
        <p:spPr>
          <a:xfrm>
            <a:off x="6293856" y="4506700"/>
            <a:ext cx="4460875" cy="1477111"/>
          </a:xfrm>
          <a:prstGeom prst="roundRect">
            <a:avLst/>
          </a:prstGeom>
        </p:spPr>
      </p:pic>
    </p:spTree>
    <p:extLst>
      <p:ext uri="{BB962C8B-B14F-4D97-AF65-F5344CB8AC3E}">
        <p14:creationId xmlns:p14="http://schemas.microsoft.com/office/powerpoint/2010/main" val="293842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129C52B-B8B3-1069-D1EB-C5C5CD3C931C}"/>
              </a:ext>
            </a:extLst>
          </p:cNvPr>
          <p:cNvPicPr>
            <a:picLocks noChangeAspect="1"/>
          </p:cNvPicPr>
          <p:nvPr/>
        </p:nvPicPr>
        <p:blipFill>
          <a:blip r:embed="rId2"/>
          <a:stretch>
            <a:fillRect/>
          </a:stretch>
        </p:blipFill>
        <p:spPr>
          <a:xfrm>
            <a:off x="1505261" y="706028"/>
            <a:ext cx="9181478" cy="5445944"/>
          </a:xfrm>
          <a:prstGeom prst="roundRect">
            <a:avLst>
              <a:gd name="adj" fmla="val 1626"/>
            </a:avLst>
          </a:prstGeom>
        </p:spPr>
      </p:pic>
    </p:spTree>
    <p:extLst>
      <p:ext uri="{BB962C8B-B14F-4D97-AF65-F5344CB8AC3E}">
        <p14:creationId xmlns:p14="http://schemas.microsoft.com/office/powerpoint/2010/main" val="3141106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B202671-B786-0E42-ED18-A4AABC871414}"/>
              </a:ext>
            </a:extLst>
          </p:cNvPr>
          <p:cNvPicPr>
            <a:picLocks noChangeAspect="1"/>
          </p:cNvPicPr>
          <p:nvPr/>
        </p:nvPicPr>
        <p:blipFill>
          <a:blip r:embed="rId2"/>
          <a:srcRect t="1" b="454"/>
          <a:stretch/>
        </p:blipFill>
        <p:spPr>
          <a:xfrm>
            <a:off x="1982948" y="739916"/>
            <a:ext cx="8226103" cy="5353704"/>
          </a:xfrm>
          <a:prstGeom prst="roundRect">
            <a:avLst>
              <a:gd name="adj" fmla="val 1722"/>
            </a:avLst>
          </a:prstGeom>
        </p:spPr>
      </p:pic>
    </p:spTree>
    <p:extLst>
      <p:ext uri="{BB962C8B-B14F-4D97-AF65-F5344CB8AC3E}">
        <p14:creationId xmlns:p14="http://schemas.microsoft.com/office/powerpoint/2010/main" val="2735425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1488886-5D33-A269-58F2-C0B5C0011352}"/>
              </a:ext>
            </a:extLst>
          </p:cNvPr>
          <p:cNvPicPr>
            <a:picLocks noChangeAspect="1"/>
          </p:cNvPicPr>
          <p:nvPr/>
        </p:nvPicPr>
        <p:blipFill>
          <a:blip r:embed="rId2"/>
          <a:srcRect/>
          <a:stretch/>
        </p:blipFill>
        <p:spPr>
          <a:xfrm>
            <a:off x="0" y="109933"/>
            <a:ext cx="12191999" cy="6638134"/>
          </a:xfrm>
          <a:prstGeom prst="rect">
            <a:avLst/>
          </a:prstGeom>
        </p:spPr>
      </p:pic>
    </p:spTree>
    <p:extLst>
      <p:ext uri="{BB962C8B-B14F-4D97-AF65-F5344CB8AC3E}">
        <p14:creationId xmlns:p14="http://schemas.microsoft.com/office/powerpoint/2010/main" val="231908095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ustom">
  <a:themeElements>
    <a:clrScheme name="TM66931312">
      <a:dk1>
        <a:srgbClr val="000000"/>
      </a:dk1>
      <a:lt1>
        <a:srgbClr val="FFFFFF"/>
      </a:lt1>
      <a:dk2>
        <a:srgbClr val="212121"/>
      </a:dk2>
      <a:lt2>
        <a:srgbClr val="DADADA"/>
      </a:lt2>
      <a:accent1>
        <a:srgbClr val="FF0000"/>
      </a:accent1>
      <a:accent2>
        <a:srgbClr val="F5EFE7"/>
      </a:accent2>
      <a:accent3>
        <a:srgbClr val="7B49E1"/>
      </a:accent3>
      <a:accent4>
        <a:srgbClr val="9AD7C7"/>
      </a:accent4>
      <a:accent5>
        <a:srgbClr val="237BFB"/>
      </a:accent5>
      <a:accent6>
        <a:srgbClr val="E9D7E7"/>
      </a:accent6>
      <a:hlink>
        <a:srgbClr val="FFFF00"/>
      </a:hlink>
      <a:folHlink>
        <a:srgbClr val="6BF0CD"/>
      </a:folHlink>
    </a:clrScheme>
    <a:fontScheme name="Custom 60">
      <a:majorFont>
        <a:latin typeface="MS PMincho"/>
        <a:ea typeface=""/>
        <a:cs typeface=""/>
      </a:majorFont>
      <a:minorFont>
        <a:latin typeface="Mangal"/>
        <a:ea typeface=""/>
        <a:cs typeface=""/>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TM66931312_Win32_SL_V3" id="{95AE7881-AB7F-4307-BAFF-D002B22B1082}" vid="{F008C54E-045F-456B-B872-F8E3CAF310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105E4DA4-E494-46AA-9E36-29155C1433EB}">
  <ds:schemaRefs>
    <ds:schemaRef ds:uri="http://schemas.microsoft.com/sharepoint/v3/contenttype/forms"/>
  </ds:schemaRefs>
</ds:datastoreItem>
</file>

<file path=customXml/itemProps2.xml><?xml version="1.0" encoding="utf-8"?>
<ds:datastoreItem xmlns:ds="http://schemas.openxmlformats.org/officeDocument/2006/customXml" ds:itemID="{969CA4D2-B95E-49C0-A306-875863A411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9296157-C082-4829-A89B-8A5ED50B658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564</Words>
  <Application>Microsoft Office PowerPoint</Application>
  <PresentationFormat>Widescreen</PresentationFormat>
  <Paragraphs>52</Paragraphs>
  <Slides>41</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MS PMincho</vt:lpstr>
      <vt:lpstr>Aptos</vt:lpstr>
      <vt:lpstr>Arial</vt:lpstr>
      <vt:lpstr>Calibri</vt:lpstr>
      <vt:lpstr>Courier New</vt:lpstr>
      <vt:lpstr>Mangal</vt:lpstr>
      <vt:lpstr>Custom</vt:lpstr>
      <vt:lpstr>Data Pipeline</vt:lpstr>
      <vt:lpstr>PowerPoint Presentation</vt:lpstr>
      <vt:lpstr>Output</vt:lpstr>
      <vt:lpstr>Output</vt:lpstr>
      <vt:lpstr>Run Time</vt:lpstr>
      <vt:lpstr>PowerPoint Presentation</vt:lpstr>
      <vt:lpstr>PowerPoint Presentation</vt:lpstr>
      <vt:lpstr>PowerPoint Presentation</vt:lpstr>
      <vt:lpstr>PowerPoint Presentation</vt:lpstr>
      <vt:lpstr>AWS EventBridge</vt:lpstr>
      <vt:lpstr>AWS Step Functions</vt:lpstr>
      <vt:lpstr>PowerPoint Presentation</vt:lpstr>
      <vt:lpstr>PowerPoint Presentation</vt:lpstr>
      <vt:lpstr>AWS Lambda</vt:lpstr>
      <vt:lpstr>PowerPoint Presentation</vt:lpstr>
      <vt:lpstr>PowerPoint Presentation</vt:lpstr>
      <vt:lpstr>AWS S3 – Simple Storage Service</vt:lpstr>
      <vt:lpstr>AWS Glue</vt:lpstr>
      <vt:lpstr>PowerPoint Presentation</vt:lpstr>
      <vt:lpstr>PowerPoint Presentation</vt:lpstr>
      <vt:lpstr>PowerPoint Presentation</vt:lpstr>
      <vt:lpstr>AWS Glue - Crawlers</vt:lpstr>
      <vt:lpstr>PowerPoint Presentation</vt:lpstr>
      <vt:lpstr>AWS Glue – Data Catalog</vt:lpstr>
      <vt:lpstr>PowerPoint Presentation</vt:lpstr>
      <vt:lpstr>PowerPoint Presentation</vt:lpstr>
      <vt:lpstr>AWS Athena</vt:lpstr>
      <vt:lpstr>AWS SNS – Simple Notification Service</vt:lpstr>
      <vt:lpstr>PowerPoint Presentation</vt:lpstr>
      <vt:lpstr>PowerPoint Presentation</vt:lpstr>
      <vt:lpstr>AWS CloudWatch</vt:lpstr>
      <vt:lpstr>AWS IAM – Identity and Access Management</vt:lpstr>
      <vt:lpstr>PowerPoint Presentation</vt:lpstr>
      <vt:lpstr>Google Cloud – Free APIs</vt:lpstr>
      <vt:lpstr>PowerPoint Presentation</vt:lpstr>
      <vt:lpstr>PowerPoint Presentation</vt:lpstr>
      <vt:lpstr>Looker Studio</vt:lpstr>
      <vt:lpstr>PowerPoint Presentation</vt:lpstr>
      <vt:lpstr>Key Lessons</vt:lpstr>
      <vt:lpstr>Key Lessons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2023-07-18T10:17:11Z</dcterms:created>
  <dcterms:modified xsi:type="dcterms:W3CDTF">2025-04-09T19:43:16Z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